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87" r:id="rId9"/>
    <p:sldId id="256" r:id="rId10"/>
    <p:sldId id="257" r:id="rId11"/>
    <p:sldId id="258" r:id="rId12"/>
    <p:sldId id="259" r:id="rId13"/>
    <p:sldId id="285" r:id="rId14"/>
    <p:sldId id="260" r:id="rId15"/>
    <p:sldId id="261" r:id="rId16"/>
    <p:sldId id="286" r:id="rId17"/>
    <p:sldId id="262" r:id="rId18"/>
    <p:sldId id="263" r:id="rId19"/>
    <p:sldId id="264" r:id="rId20"/>
    <p:sldId id="267" r:id="rId21"/>
    <p:sldId id="266"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8"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4624" autoAdjust="0"/>
  </p:normalViewPr>
  <p:slideViewPr>
    <p:cSldViewPr>
      <p:cViewPr varScale="1">
        <p:scale>
          <a:sx n="69" d="100"/>
          <a:sy n="69" d="100"/>
        </p:scale>
        <p:origin x="-1374" y="-10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BAA3E-6275-40DD-918D-9E491D597945}"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pPr rtl="1"/>
          <a:endParaRPr lang="ar-EG"/>
        </a:p>
      </dgm:t>
    </dgm:pt>
    <dgm:pt modelId="{CBE0F3E3-741E-45C5-8B84-959191D38A1A}">
      <dgm:prSet phldrT="[نص]" custT="1"/>
      <dgm:spPr/>
      <dgm:t>
        <a:bodyPr/>
        <a:lstStyle/>
        <a:p>
          <a:pPr algn="l" rtl="0"/>
          <a:r>
            <a:rPr lang="en-US" sz="2000" b="1" dirty="0" smtClean="0"/>
            <a:t>  observation</a:t>
          </a:r>
          <a:endParaRPr lang="ar-EG" sz="2000" dirty="0"/>
        </a:p>
      </dgm:t>
    </dgm:pt>
    <dgm:pt modelId="{E11B2892-80E4-4294-BE4C-BC52C07117FC}" type="parTrans" cxnId="{B46D057E-8CE7-470E-9A58-B62834E48E0E}">
      <dgm:prSet/>
      <dgm:spPr/>
      <dgm:t>
        <a:bodyPr/>
        <a:lstStyle/>
        <a:p>
          <a:pPr rtl="1"/>
          <a:endParaRPr lang="ar-EG"/>
        </a:p>
      </dgm:t>
    </dgm:pt>
    <dgm:pt modelId="{ED673BBE-2F71-4A24-A9C3-56C4DFFFE5E8}" type="sibTrans" cxnId="{B46D057E-8CE7-470E-9A58-B62834E48E0E}">
      <dgm:prSet/>
      <dgm:spPr/>
      <dgm:t>
        <a:bodyPr/>
        <a:lstStyle/>
        <a:p>
          <a:pPr rtl="1"/>
          <a:endParaRPr lang="ar-EG"/>
        </a:p>
      </dgm:t>
    </dgm:pt>
    <dgm:pt modelId="{7B64A502-E316-47DA-AA33-263715BD2C3A}">
      <dgm:prSet phldrT="[نص]"/>
      <dgm:spPr/>
      <dgm:t>
        <a:bodyPr/>
        <a:lstStyle/>
        <a:p>
          <a:pPr rtl="0"/>
          <a:r>
            <a:rPr lang="en-US" dirty="0" smtClean="0"/>
            <a:t>Noting details, attending seeing what is going on the course of an experience, an event, or a situation.</a:t>
          </a:r>
          <a:endParaRPr lang="ar-EG" dirty="0"/>
        </a:p>
      </dgm:t>
    </dgm:pt>
    <dgm:pt modelId="{D94F8A12-68B2-429D-BF4B-C8FA17C8E28E}" type="parTrans" cxnId="{019ADCFD-ED07-4F32-9CDA-C39B233E9999}">
      <dgm:prSet/>
      <dgm:spPr/>
      <dgm:t>
        <a:bodyPr/>
        <a:lstStyle/>
        <a:p>
          <a:pPr rtl="1"/>
          <a:endParaRPr lang="ar-EG"/>
        </a:p>
      </dgm:t>
    </dgm:pt>
    <dgm:pt modelId="{1DF6564A-3469-4A62-BA0E-9219C2D9C808}" type="sibTrans" cxnId="{019ADCFD-ED07-4F32-9CDA-C39B233E9999}">
      <dgm:prSet/>
      <dgm:spPr/>
      <dgm:t>
        <a:bodyPr/>
        <a:lstStyle/>
        <a:p>
          <a:pPr rtl="1"/>
          <a:endParaRPr lang="ar-EG"/>
        </a:p>
      </dgm:t>
    </dgm:pt>
    <dgm:pt modelId="{D2800737-319D-4290-972A-D62AE7701282}">
      <dgm:prSet phldrT="[نص]" custT="1"/>
      <dgm:spPr/>
      <dgm:t>
        <a:bodyPr/>
        <a:lstStyle/>
        <a:p>
          <a:pPr rtl="1"/>
          <a:r>
            <a:rPr lang="en-US" sz="2000" b="1" dirty="0" smtClean="0"/>
            <a:t>Description</a:t>
          </a:r>
          <a:endParaRPr lang="ar-EG" sz="2000" b="1" dirty="0"/>
        </a:p>
      </dgm:t>
    </dgm:pt>
    <dgm:pt modelId="{1BCBDBED-789A-4E98-9682-9100077B8442}" type="parTrans" cxnId="{1CF7D307-67C3-48AF-898F-624BDC3DC7CA}">
      <dgm:prSet/>
      <dgm:spPr/>
      <dgm:t>
        <a:bodyPr/>
        <a:lstStyle/>
        <a:p>
          <a:pPr rtl="1"/>
          <a:endParaRPr lang="ar-EG"/>
        </a:p>
      </dgm:t>
    </dgm:pt>
    <dgm:pt modelId="{76EBB724-A5F5-4ED3-BA9C-00C13B774F88}" type="sibTrans" cxnId="{1CF7D307-67C3-48AF-898F-624BDC3DC7CA}">
      <dgm:prSet/>
      <dgm:spPr/>
      <dgm:t>
        <a:bodyPr/>
        <a:lstStyle/>
        <a:p>
          <a:pPr rtl="1"/>
          <a:endParaRPr lang="ar-EG"/>
        </a:p>
      </dgm:t>
    </dgm:pt>
    <dgm:pt modelId="{6877015F-3AB4-4737-906F-208FF2E16EEF}">
      <dgm:prSet phldrT="[نص]"/>
      <dgm:spPr/>
      <dgm:t>
        <a:bodyPr/>
        <a:lstStyle/>
        <a:p>
          <a:pPr rtl="0"/>
          <a:r>
            <a:rPr lang="en-US" dirty="0" smtClean="0"/>
            <a:t>Recalling and verbalizing what went on, telling it to someone, writing it down, it is collection of the data of experience</a:t>
          </a:r>
          <a:endParaRPr lang="ar-EG" dirty="0"/>
        </a:p>
      </dgm:t>
    </dgm:pt>
    <dgm:pt modelId="{5FB6C492-9A4D-4B0D-BB11-3D6EBE695FE0}" type="parTrans" cxnId="{1C13C0CB-AFAF-4AE2-AC47-F8350DFE3F8F}">
      <dgm:prSet/>
      <dgm:spPr/>
      <dgm:t>
        <a:bodyPr/>
        <a:lstStyle/>
        <a:p>
          <a:pPr rtl="1"/>
          <a:endParaRPr lang="ar-EG"/>
        </a:p>
      </dgm:t>
    </dgm:pt>
    <dgm:pt modelId="{EE6612BE-AE07-4574-B7D7-FC813C6B2B51}" type="sibTrans" cxnId="{1C13C0CB-AFAF-4AE2-AC47-F8350DFE3F8F}">
      <dgm:prSet/>
      <dgm:spPr/>
      <dgm:t>
        <a:bodyPr/>
        <a:lstStyle/>
        <a:p>
          <a:pPr rtl="1"/>
          <a:endParaRPr lang="ar-EG"/>
        </a:p>
      </dgm:t>
    </dgm:pt>
    <dgm:pt modelId="{A3E896AE-EA67-4204-B814-EA6703A2CA03}">
      <dgm:prSet phldrT="[نص]" custT="1"/>
      <dgm:spPr/>
      <dgm:t>
        <a:bodyPr/>
        <a:lstStyle/>
        <a:p>
          <a:pPr rtl="1"/>
          <a:r>
            <a:rPr lang="en-US" sz="2000" b="1" dirty="0" smtClean="0"/>
            <a:t>Analysis</a:t>
          </a:r>
          <a:endParaRPr lang="ar-EG" sz="2000" b="1" dirty="0"/>
        </a:p>
      </dgm:t>
    </dgm:pt>
    <dgm:pt modelId="{A1C630DB-BE98-4074-B10F-7759CFF1971D}" type="parTrans" cxnId="{9DEE43B3-6C21-4655-95CB-D2478AC3464D}">
      <dgm:prSet/>
      <dgm:spPr/>
      <dgm:t>
        <a:bodyPr/>
        <a:lstStyle/>
        <a:p>
          <a:pPr rtl="1"/>
          <a:endParaRPr lang="ar-EG"/>
        </a:p>
      </dgm:t>
    </dgm:pt>
    <dgm:pt modelId="{6861753B-0CF6-4C6C-BF14-ECFFEF3706F3}" type="sibTrans" cxnId="{9DEE43B3-6C21-4655-95CB-D2478AC3464D}">
      <dgm:prSet/>
      <dgm:spPr/>
      <dgm:t>
        <a:bodyPr/>
        <a:lstStyle/>
        <a:p>
          <a:pPr rtl="1"/>
          <a:endParaRPr lang="ar-EG"/>
        </a:p>
      </dgm:t>
    </dgm:pt>
    <dgm:pt modelId="{6AD84A71-9C34-4816-9685-5888B615CFC3}">
      <dgm:prSet phldrT="[نص]"/>
      <dgm:spPr/>
      <dgm:t>
        <a:bodyPr/>
        <a:lstStyle/>
        <a:p>
          <a:pPr rtl="0"/>
          <a:r>
            <a:rPr lang="en-US" dirty="0" smtClean="0"/>
            <a:t>Identifying possible and significant meanings, comparing and noting similarities and dissimilarities.</a:t>
          </a:r>
          <a:endParaRPr lang="ar-EG" dirty="0"/>
        </a:p>
      </dgm:t>
    </dgm:pt>
    <dgm:pt modelId="{E16E2C6A-C3AB-495C-AFA0-64A0A5050F86}" type="parTrans" cxnId="{6E5B208A-1FBC-420E-AB55-22F7C4BCAD64}">
      <dgm:prSet/>
      <dgm:spPr/>
      <dgm:t>
        <a:bodyPr/>
        <a:lstStyle/>
        <a:p>
          <a:pPr rtl="1"/>
          <a:endParaRPr lang="ar-EG"/>
        </a:p>
      </dgm:t>
    </dgm:pt>
    <dgm:pt modelId="{48725CAC-223A-4E44-AFD3-C63AF7D7E095}" type="sibTrans" cxnId="{6E5B208A-1FBC-420E-AB55-22F7C4BCAD64}">
      <dgm:prSet/>
      <dgm:spPr/>
      <dgm:t>
        <a:bodyPr/>
        <a:lstStyle/>
        <a:p>
          <a:pPr rtl="1"/>
          <a:endParaRPr lang="ar-EG"/>
        </a:p>
      </dgm:t>
    </dgm:pt>
    <dgm:pt modelId="{6778741E-713E-4211-8A3E-0FD9955AED44}" type="pres">
      <dgm:prSet presAssocID="{B84BAA3E-6275-40DD-918D-9E491D597945}" presName="linearFlow" presStyleCnt="0">
        <dgm:presLayoutVars>
          <dgm:dir/>
          <dgm:animLvl val="lvl"/>
          <dgm:resizeHandles val="exact"/>
        </dgm:presLayoutVars>
      </dgm:prSet>
      <dgm:spPr/>
      <dgm:t>
        <a:bodyPr/>
        <a:lstStyle/>
        <a:p>
          <a:pPr rtl="1"/>
          <a:endParaRPr lang="ar-EG"/>
        </a:p>
      </dgm:t>
    </dgm:pt>
    <dgm:pt modelId="{197A4CD9-501C-472D-A4EA-C5D946B9A359}" type="pres">
      <dgm:prSet presAssocID="{CBE0F3E3-741E-45C5-8B84-959191D38A1A}" presName="composite" presStyleCnt="0"/>
      <dgm:spPr/>
    </dgm:pt>
    <dgm:pt modelId="{920239F7-12ED-45F2-B8DF-9450705E2AB7}" type="pres">
      <dgm:prSet presAssocID="{CBE0F3E3-741E-45C5-8B84-959191D38A1A}" presName="parentText" presStyleLbl="alignNode1" presStyleIdx="0" presStyleCnt="3" custScaleX="138942">
        <dgm:presLayoutVars>
          <dgm:chMax val="1"/>
          <dgm:bulletEnabled val="1"/>
        </dgm:presLayoutVars>
      </dgm:prSet>
      <dgm:spPr/>
      <dgm:t>
        <a:bodyPr/>
        <a:lstStyle/>
        <a:p>
          <a:pPr rtl="1"/>
          <a:endParaRPr lang="ar-EG"/>
        </a:p>
      </dgm:t>
    </dgm:pt>
    <dgm:pt modelId="{01A52432-7DCC-40A8-A0B3-C142E4C0A310}" type="pres">
      <dgm:prSet presAssocID="{CBE0F3E3-741E-45C5-8B84-959191D38A1A}" presName="descendantText" presStyleLbl="alignAcc1" presStyleIdx="0" presStyleCnt="3" custScaleX="92793">
        <dgm:presLayoutVars>
          <dgm:bulletEnabled val="1"/>
        </dgm:presLayoutVars>
      </dgm:prSet>
      <dgm:spPr/>
      <dgm:t>
        <a:bodyPr/>
        <a:lstStyle/>
        <a:p>
          <a:pPr rtl="1"/>
          <a:endParaRPr lang="ar-EG"/>
        </a:p>
      </dgm:t>
    </dgm:pt>
    <dgm:pt modelId="{8F4FF986-CF54-4C48-8CEA-A8696F587DB9}" type="pres">
      <dgm:prSet presAssocID="{ED673BBE-2F71-4A24-A9C3-56C4DFFFE5E8}" presName="sp" presStyleCnt="0"/>
      <dgm:spPr/>
    </dgm:pt>
    <dgm:pt modelId="{ABEE449A-83D0-4639-898C-C05C84654B93}" type="pres">
      <dgm:prSet presAssocID="{D2800737-319D-4290-972A-D62AE7701282}" presName="composite" presStyleCnt="0"/>
      <dgm:spPr/>
    </dgm:pt>
    <dgm:pt modelId="{A7D05439-47B0-46FE-9D59-0599F33797A2}" type="pres">
      <dgm:prSet presAssocID="{D2800737-319D-4290-972A-D62AE7701282}" presName="parentText" presStyleLbl="alignNode1" presStyleIdx="1" presStyleCnt="3" custScaleX="125758">
        <dgm:presLayoutVars>
          <dgm:chMax val="1"/>
          <dgm:bulletEnabled val="1"/>
        </dgm:presLayoutVars>
      </dgm:prSet>
      <dgm:spPr/>
      <dgm:t>
        <a:bodyPr/>
        <a:lstStyle/>
        <a:p>
          <a:pPr rtl="1"/>
          <a:endParaRPr lang="ar-EG"/>
        </a:p>
      </dgm:t>
    </dgm:pt>
    <dgm:pt modelId="{951CE85B-3DAA-4D72-9A6A-5300540827F5}" type="pres">
      <dgm:prSet presAssocID="{D2800737-319D-4290-972A-D62AE7701282}" presName="descendantText" presStyleLbl="alignAcc1" presStyleIdx="1" presStyleCnt="3" custScaleX="94199">
        <dgm:presLayoutVars>
          <dgm:bulletEnabled val="1"/>
        </dgm:presLayoutVars>
      </dgm:prSet>
      <dgm:spPr/>
      <dgm:t>
        <a:bodyPr/>
        <a:lstStyle/>
        <a:p>
          <a:pPr rtl="1"/>
          <a:endParaRPr lang="ar-EG"/>
        </a:p>
      </dgm:t>
    </dgm:pt>
    <dgm:pt modelId="{D8C5B1FB-1B2A-4A9B-B449-6FB6007BA251}" type="pres">
      <dgm:prSet presAssocID="{76EBB724-A5F5-4ED3-BA9C-00C13B774F88}" presName="sp" presStyleCnt="0"/>
      <dgm:spPr/>
    </dgm:pt>
    <dgm:pt modelId="{EBE085D5-B2A1-43DA-BF04-8A124EA6FE03}" type="pres">
      <dgm:prSet presAssocID="{A3E896AE-EA67-4204-B814-EA6703A2CA03}" presName="composite" presStyleCnt="0"/>
      <dgm:spPr/>
    </dgm:pt>
    <dgm:pt modelId="{A5A2796E-1D83-4601-987D-66878491D681}" type="pres">
      <dgm:prSet presAssocID="{A3E896AE-EA67-4204-B814-EA6703A2CA03}" presName="parentText" presStyleLbl="alignNode1" presStyleIdx="2" presStyleCnt="3" custScaleX="125152">
        <dgm:presLayoutVars>
          <dgm:chMax val="1"/>
          <dgm:bulletEnabled val="1"/>
        </dgm:presLayoutVars>
      </dgm:prSet>
      <dgm:spPr/>
      <dgm:t>
        <a:bodyPr/>
        <a:lstStyle/>
        <a:p>
          <a:pPr rtl="1"/>
          <a:endParaRPr lang="ar-EG"/>
        </a:p>
      </dgm:t>
    </dgm:pt>
    <dgm:pt modelId="{6B7F9F19-0B6A-4AAA-A12A-514F6E385550}" type="pres">
      <dgm:prSet presAssocID="{A3E896AE-EA67-4204-B814-EA6703A2CA03}" presName="descendantText" presStyleLbl="alignAcc1" presStyleIdx="2" presStyleCnt="3" custScaleX="92204">
        <dgm:presLayoutVars>
          <dgm:bulletEnabled val="1"/>
        </dgm:presLayoutVars>
      </dgm:prSet>
      <dgm:spPr/>
      <dgm:t>
        <a:bodyPr/>
        <a:lstStyle/>
        <a:p>
          <a:pPr rtl="1"/>
          <a:endParaRPr lang="ar-EG"/>
        </a:p>
      </dgm:t>
    </dgm:pt>
  </dgm:ptLst>
  <dgm:cxnLst>
    <dgm:cxn modelId="{7A85D810-67C0-4DCA-AC1B-334165E1A2A8}" type="presOf" srcId="{A3E896AE-EA67-4204-B814-EA6703A2CA03}" destId="{A5A2796E-1D83-4601-987D-66878491D681}" srcOrd="0" destOrd="0" presId="urn:microsoft.com/office/officeart/2005/8/layout/chevron2"/>
    <dgm:cxn modelId="{1CF7D307-67C3-48AF-898F-624BDC3DC7CA}" srcId="{B84BAA3E-6275-40DD-918D-9E491D597945}" destId="{D2800737-319D-4290-972A-D62AE7701282}" srcOrd="1" destOrd="0" parTransId="{1BCBDBED-789A-4E98-9682-9100077B8442}" sibTransId="{76EBB724-A5F5-4ED3-BA9C-00C13B774F88}"/>
    <dgm:cxn modelId="{1C13C0CB-AFAF-4AE2-AC47-F8350DFE3F8F}" srcId="{D2800737-319D-4290-972A-D62AE7701282}" destId="{6877015F-3AB4-4737-906F-208FF2E16EEF}" srcOrd="0" destOrd="0" parTransId="{5FB6C492-9A4D-4B0D-BB11-3D6EBE695FE0}" sibTransId="{EE6612BE-AE07-4574-B7D7-FC813C6B2B51}"/>
    <dgm:cxn modelId="{B46D057E-8CE7-470E-9A58-B62834E48E0E}" srcId="{B84BAA3E-6275-40DD-918D-9E491D597945}" destId="{CBE0F3E3-741E-45C5-8B84-959191D38A1A}" srcOrd="0" destOrd="0" parTransId="{E11B2892-80E4-4294-BE4C-BC52C07117FC}" sibTransId="{ED673BBE-2F71-4A24-A9C3-56C4DFFFE5E8}"/>
    <dgm:cxn modelId="{E0294AA2-7A9C-4B4A-9C77-11B59294229C}" type="presOf" srcId="{CBE0F3E3-741E-45C5-8B84-959191D38A1A}" destId="{920239F7-12ED-45F2-B8DF-9450705E2AB7}" srcOrd="0" destOrd="0" presId="urn:microsoft.com/office/officeart/2005/8/layout/chevron2"/>
    <dgm:cxn modelId="{F4A4EFCF-904C-4C8E-92BC-06CEAD243F89}" type="presOf" srcId="{6AD84A71-9C34-4816-9685-5888B615CFC3}" destId="{6B7F9F19-0B6A-4AAA-A12A-514F6E385550}" srcOrd="0" destOrd="0" presId="urn:microsoft.com/office/officeart/2005/8/layout/chevron2"/>
    <dgm:cxn modelId="{5E69B2C7-0B7D-4C27-8009-C25BED79D984}" type="presOf" srcId="{B84BAA3E-6275-40DD-918D-9E491D597945}" destId="{6778741E-713E-4211-8A3E-0FD9955AED44}" srcOrd="0" destOrd="0" presId="urn:microsoft.com/office/officeart/2005/8/layout/chevron2"/>
    <dgm:cxn modelId="{8BE46C65-8FAE-4F27-83FE-36D2D01006CF}" type="presOf" srcId="{7B64A502-E316-47DA-AA33-263715BD2C3A}" destId="{01A52432-7DCC-40A8-A0B3-C142E4C0A310}" srcOrd="0" destOrd="0" presId="urn:microsoft.com/office/officeart/2005/8/layout/chevron2"/>
    <dgm:cxn modelId="{A11CB034-69DF-418E-8DBA-ABC37CDAB842}" type="presOf" srcId="{6877015F-3AB4-4737-906F-208FF2E16EEF}" destId="{951CE85B-3DAA-4D72-9A6A-5300540827F5}" srcOrd="0" destOrd="0" presId="urn:microsoft.com/office/officeart/2005/8/layout/chevron2"/>
    <dgm:cxn modelId="{6E5B208A-1FBC-420E-AB55-22F7C4BCAD64}" srcId="{A3E896AE-EA67-4204-B814-EA6703A2CA03}" destId="{6AD84A71-9C34-4816-9685-5888B615CFC3}" srcOrd="0" destOrd="0" parTransId="{E16E2C6A-C3AB-495C-AFA0-64A0A5050F86}" sibTransId="{48725CAC-223A-4E44-AFD3-C63AF7D7E095}"/>
    <dgm:cxn modelId="{019ADCFD-ED07-4F32-9CDA-C39B233E9999}" srcId="{CBE0F3E3-741E-45C5-8B84-959191D38A1A}" destId="{7B64A502-E316-47DA-AA33-263715BD2C3A}" srcOrd="0" destOrd="0" parTransId="{D94F8A12-68B2-429D-BF4B-C8FA17C8E28E}" sibTransId="{1DF6564A-3469-4A62-BA0E-9219C2D9C808}"/>
    <dgm:cxn modelId="{5AE79300-6395-4672-9418-8F10396F491B}" type="presOf" srcId="{D2800737-319D-4290-972A-D62AE7701282}" destId="{A7D05439-47B0-46FE-9D59-0599F33797A2}" srcOrd="0" destOrd="0" presId="urn:microsoft.com/office/officeart/2005/8/layout/chevron2"/>
    <dgm:cxn modelId="{9DEE43B3-6C21-4655-95CB-D2478AC3464D}" srcId="{B84BAA3E-6275-40DD-918D-9E491D597945}" destId="{A3E896AE-EA67-4204-B814-EA6703A2CA03}" srcOrd="2" destOrd="0" parTransId="{A1C630DB-BE98-4074-B10F-7759CFF1971D}" sibTransId="{6861753B-0CF6-4C6C-BF14-ECFFEF3706F3}"/>
    <dgm:cxn modelId="{CF927A9D-E356-4163-AB01-B5021619C1E0}" type="presParOf" srcId="{6778741E-713E-4211-8A3E-0FD9955AED44}" destId="{197A4CD9-501C-472D-A4EA-C5D946B9A359}" srcOrd="0" destOrd="0" presId="urn:microsoft.com/office/officeart/2005/8/layout/chevron2"/>
    <dgm:cxn modelId="{A2F28EA8-7721-4BC6-9FFF-23FE5A28ED36}" type="presParOf" srcId="{197A4CD9-501C-472D-A4EA-C5D946B9A359}" destId="{920239F7-12ED-45F2-B8DF-9450705E2AB7}" srcOrd="0" destOrd="0" presId="urn:microsoft.com/office/officeart/2005/8/layout/chevron2"/>
    <dgm:cxn modelId="{E687FB91-5AF5-4042-8012-B7EB1DC446E5}" type="presParOf" srcId="{197A4CD9-501C-472D-A4EA-C5D946B9A359}" destId="{01A52432-7DCC-40A8-A0B3-C142E4C0A310}" srcOrd="1" destOrd="0" presId="urn:microsoft.com/office/officeart/2005/8/layout/chevron2"/>
    <dgm:cxn modelId="{7B90568F-2EF8-494D-8640-DE7D11EE4384}" type="presParOf" srcId="{6778741E-713E-4211-8A3E-0FD9955AED44}" destId="{8F4FF986-CF54-4C48-8CEA-A8696F587DB9}" srcOrd="1" destOrd="0" presId="urn:microsoft.com/office/officeart/2005/8/layout/chevron2"/>
    <dgm:cxn modelId="{BB537504-7B35-4F3A-9018-3D7A2AE5473F}" type="presParOf" srcId="{6778741E-713E-4211-8A3E-0FD9955AED44}" destId="{ABEE449A-83D0-4639-898C-C05C84654B93}" srcOrd="2" destOrd="0" presId="urn:microsoft.com/office/officeart/2005/8/layout/chevron2"/>
    <dgm:cxn modelId="{2DAEA74A-78DB-4D07-9073-A421C73B6C86}" type="presParOf" srcId="{ABEE449A-83D0-4639-898C-C05C84654B93}" destId="{A7D05439-47B0-46FE-9D59-0599F33797A2}" srcOrd="0" destOrd="0" presId="urn:microsoft.com/office/officeart/2005/8/layout/chevron2"/>
    <dgm:cxn modelId="{76838EF4-B5B1-4CD2-A33D-137AC8BD90DF}" type="presParOf" srcId="{ABEE449A-83D0-4639-898C-C05C84654B93}" destId="{951CE85B-3DAA-4D72-9A6A-5300540827F5}" srcOrd="1" destOrd="0" presId="urn:microsoft.com/office/officeart/2005/8/layout/chevron2"/>
    <dgm:cxn modelId="{E6D5DA59-7F1E-4F06-98C4-66D2BAD81EF8}" type="presParOf" srcId="{6778741E-713E-4211-8A3E-0FD9955AED44}" destId="{D8C5B1FB-1B2A-4A9B-B449-6FB6007BA251}" srcOrd="3" destOrd="0" presId="urn:microsoft.com/office/officeart/2005/8/layout/chevron2"/>
    <dgm:cxn modelId="{60B4E15D-54B2-4C50-AB55-67A7633B805A}" type="presParOf" srcId="{6778741E-713E-4211-8A3E-0FD9955AED44}" destId="{EBE085D5-B2A1-43DA-BF04-8A124EA6FE03}" srcOrd="4" destOrd="0" presId="urn:microsoft.com/office/officeart/2005/8/layout/chevron2"/>
    <dgm:cxn modelId="{3FA5BCC6-AE89-45AD-B131-6E4F07322CAF}" type="presParOf" srcId="{EBE085D5-B2A1-43DA-BF04-8A124EA6FE03}" destId="{A5A2796E-1D83-4601-987D-66878491D681}" srcOrd="0" destOrd="0" presId="urn:microsoft.com/office/officeart/2005/8/layout/chevron2"/>
    <dgm:cxn modelId="{2CEE1EB5-B065-4C89-BFBF-F865655C09A1}" type="presParOf" srcId="{EBE085D5-B2A1-43DA-BF04-8A124EA6FE03}" destId="{6B7F9F19-0B6A-4AAA-A12A-514F6E3855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72A15-1A1B-4848-8D92-417BE4BC701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pPr rtl="1"/>
          <a:endParaRPr lang="ar-EG"/>
        </a:p>
      </dgm:t>
    </dgm:pt>
    <dgm:pt modelId="{9A57993D-363B-468C-9233-191E0EB31295}">
      <dgm:prSet phldrT="[نص]"/>
      <dgm:spPr/>
      <dgm:t>
        <a:bodyPr/>
        <a:lstStyle/>
        <a:p>
          <a:pPr rtl="0"/>
          <a:r>
            <a:rPr lang="en-US" b="1" dirty="0" smtClean="0"/>
            <a:t>Evaluation</a:t>
          </a:r>
          <a:endParaRPr lang="ar-EG" dirty="0"/>
        </a:p>
      </dgm:t>
    </dgm:pt>
    <dgm:pt modelId="{9AF891C3-22B2-46EF-9242-3E0BD8AFCB87}" type="parTrans" cxnId="{6FB9933C-4D58-4E02-B1BC-70C7758CD6F4}">
      <dgm:prSet/>
      <dgm:spPr/>
      <dgm:t>
        <a:bodyPr/>
        <a:lstStyle/>
        <a:p>
          <a:pPr rtl="1"/>
          <a:endParaRPr lang="ar-EG"/>
        </a:p>
      </dgm:t>
    </dgm:pt>
    <dgm:pt modelId="{E4B83C40-6728-461B-8339-1CAA5323A679}" type="sibTrans" cxnId="{6FB9933C-4D58-4E02-B1BC-70C7758CD6F4}">
      <dgm:prSet/>
      <dgm:spPr/>
      <dgm:t>
        <a:bodyPr/>
        <a:lstStyle/>
        <a:p>
          <a:pPr rtl="1"/>
          <a:endParaRPr lang="ar-EG"/>
        </a:p>
      </dgm:t>
    </dgm:pt>
    <dgm:pt modelId="{9E8C9256-326D-4BB6-9868-DBB79ED50643}">
      <dgm:prSet phldrT="[نص]"/>
      <dgm:spPr/>
      <dgm:t>
        <a:bodyPr/>
        <a:lstStyle/>
        <a:p>
          <a:pPr algn="r" rtl="0"/>
          <a:r>
            <a:rPr lang="en-US" dirty="0" smtClean="0"/>
            <a:t>Testing the learning product through usage</a:t>
          </a:r>
          <a:endParaRPr lang="ar-EG" dirty="0"/>
        </a:p>
      </dgm:t>
    </dgm:pt>
    <dgm:pt modelId="{DFB5AAB4-BD67-45ED-BC10-2F33EAF51033}" type="parTrans" cxnId="{BACCC6B1-51E4-4F2D-A879-F96DF6EBE295}">
      <dgm:prSet/>
      <dgm:spPr/>
      <dgm:t>
        <a:bodyPr/>
        <a:lstStyle/>
        <a:p>
          <a:pPr rtl="1"/>
          <a:endParaRPr lang="ar-EG"/>
        </a:p>
      </dgm:t>
    </dgm:pt>
    <dgm:pt modelId="{100935BB-270B-4C88-81AD-0B8C38C545FA}" type="sibTrans" cxnId="{BACCC6B1-51E4-4F2D-A879-F96DF6EBE295}">
      <dgm:prSet/>
      <dgm:spPr/>
      <dgm:t>
        <a:bodyPr/>
        <a:lstStyle/>
        <a:p>
          <a:pPr rtl="1"/>
          <a:endParaRPr lang="ar-EG"/>
        </a:p>
      </dgm:t>
    </dgm:pt>
    <dgm:pt modelId="{7A730951-1326-4488-83B7-3351D2F9CAD2}">
      <dgm:prSet/>
      <dgm:spPr/>
      <dgm:t>
        <a:bodyPr/>
        <a:lstStyle/>
        <a:p>
          <a:pPr rtl="0"/>
          <a:r>
            <a:rPr lang="en-US" b="1" smtClean="0"/>
            <a:t>validation</a:t>
          </a:r>
          <a:endParaRPr lang="en-US"/>
        </a:p>
      </dgm:t>
    </dgm:pt>
    <dgm:pt modelId="{3BD0FCFA-EE28-4F3F-9E51-BDBECA9AB725}" type="parTrans" cxnId="{8515627B-DB33-468C-B26F-A21D9361A33A}">
      <dgm:prSet/>
      <dgm:spPr/>
      <dgm:t>
        <a:bodyPr/>
        <a:lstStyle/>
        <a:p>
          <a:pPr rtl="1"/>
          <a:endParaRPr lang="ar-EG"/>
        </a:p>
      </dgm:t>
    </dgm:pt>
    <dgm:pt modelId="{54AB7D35-70BA-4056-8040-92BB8F4B3DFF}" type="sibTrans" cxnId="{8515627B-DB33-468C-B26F-A21D9361A33A}">
      <dgm:prSet/>
      <dgm:spPr/>
      <dgm:t>
        <a:bodyPr/>
        <a:lstStyle/>
        <a:p>
          <a:pPr rtl="1"/>
          <a:endParaRPr lang="ar-EG"/>
        </a:p>
      </dgm:t>
    </dgm:pt>
    <dgm:pt modelId="{61B54B2E-FC77-4FF1-99A7-5C018BF9C0E4}">
      <dgm:prSet/>
      <dgm:spPr/>
      <dgm:t>
        <a:bodyPr/>
        <a:lstStyle/>
        <a:p>
          <a:pPr rtl="0"/>
          <a:r>
            <a:rPr lang="en-US" dirty="0" smtClean="0"/>
            <a:t>Validation of the learning product, checking the meaning and the interferences derived by the learner with other, readings</a:t>
          </a:r>
          <a:endParaRPr lang="ar-EG" dirty="0"/>
        </a:p>
      </dgm:t>
    </dgm:pt>
    <dgm:pt modelId="{CAD57D52-C66E-447A-8E44-FAB0AD73AA09}" type="parTrans" cxnId="{7F6A4902-5244-4414-B783-807A06488A56}">
      <dgm:prSet/>
      <dgm:spPr/>
      <dgm:t>
        <a:bodyPr/>
        <a:lstStyle/>
        <a:p>
          <a:pPr rtl="1"/>
          <a:endParaRPr lang="ar-EG"/>
        </a:p>
      </dgm:t>
    </dgm:pt>
    <dgm:pt modelId="{7A679786-B6B9-429C-B64F-9C5012AE4D98}" type="sibTrans" cxnId="{7F6A4902-5244-4414-B783-807A06488A56}">
      <dgm:prSet/>
      <dgm:spPr/>
      <dgm:t>
        <a:bodyPr/>
        <a:lstStyle/>
        <a:p>
          <a:pPr rtl="1"/>
          <a:endParaRPr lang="ar-EG"/>
        </a:p>
      </dgm:t>
    </dgm:pt>
    <dgm:pt modelId="{364AC509-0051-4EE6-9AEB-DBEA54758EA8}" type="pres">
      <dgm:prSet presAssocID="{3F972A15-1A1B-4848-8D92-417BE4BC701B}" presName="linearFlow" presStyleCnt="0">
        <dgm:presLayoutVars>
          <dgm:dir/>
          <dgm:animLvl val="lvl"/>
          <dgm:resizeHandles val="exact"/>
        </dgm:presLayoutVars>
      </dgm:prSet>
      <dgm:spPr/>
      <dgm:t>
        <a:bodyPr/>
        <a:lstStyle/>
        <a:p>
          <a:pPr rtl="1"/>
          <a:endParaRPr lang="ar-EG"/>
        </a:p>
      </dgm:t>
    </dgm:pt>
    <dgm:pt modelId="{2EDD6157-E986-4364-A9F3-046504FF84CD}" type="pres">
      <dgm:prSet presAssocID="{7A730951-1326-4488-83B7-3351D2F9CAD2}" presName="composite" presStyleCnt="0"/>
      <dgm:spPr/>
    </dgm:pt>
    <dgm:pt modelId="{57CFA782-DA65-43FF-A154-C9C85C9E15CE}" type="pres">
      <dgm:prSet presAssocID="{7A730951-1326-4488-83B7-3351D2F9CAD2}" presName="parentText" presStyleLbl="alignNode1" presStyleIdx="0" presStyleCnt="2">
        <dgm:presLayoutVars>
          <dgm:chMax val="1"/>
          <dgm:bulletEnabled val="1"/>
        </dgm:presLayoutVars>
      </dgm:prSet>
      <dgm:spPr/>
      <dgm:t>
        <a:bodyPr/>
        <a:lstStyle/>
        <a:p>
          <a:pPr rtl="1"/>
          <a:endParaRPr lang="ar-EG"/>
        </a:p>
      </dgm:t>
    </dgm:pt>
    <dgm:pt modelId="{4ED4B060-D100-47E4-ACDB-20D333DA0226}" type="pres">
      <dgm:prSet presAssocID="{7A730951-1326-4488-83B7-3351D2F9CAD2}" presName="descendantText" presStyleLbl="alignAcc1" presStyleIdx="0" presStyleCnt="2">
        <dgm:presLayoutVars>
          <dgm:bulletEnabled val="1"/>
        </dgm:presLayoutVars>
      </dgm:prSet>
      <dgm:spPr/>
      <dgm:t>
        <a:bodyPr/>
        <a:lstStyle/>
        <a:p>
          <a:pPr rtl="1"/>
          <a:endParaRPr lang="ar-EG"/>
        </a:p>
      </dgm:t>
    </dgm:pt>
    <dgm:pt modelId="{C558CAD9-9A19-40A7-8C51-89A1147EA421}" type="pres">
      <dgm:prSet presAssocID="{54AB7D35-70BA-4056-8040-92BB8F4B3DFF}" presName="sp" presStyleCnt="0"/>
      <dgm:spPr/>
    </dgm:pt>
    <dgm:pt modelId="{194D33A6-6B57-4F22-82A9-31CD5BF93025}" type="pres">
      <dgm:prSet presAssocID="{9A57993D-363B-468C-9233-191E0EB31295}" presName="composite" presStyleCnt="0"/>
      <dgm:spPr/>
    </dgm:pt>
    <dgm:pt modelId="{A3F7574F-66EF-4F1D-8D57-29F1AD54E5CE}" type="pres">
      <dgm:prSet presAssocID="{9A57993D-363B-468C-9233-191E0EB31295}" presName="parentText" presStyleLbl="alignNode1" presStyleIdx="1" presStyleCnt="2">
        <dgm:presLayoutVars>
          <dgm:chMax val="1"/>
          <dgm:bulletEnabled val="1"/>
        </dgm:presLayoutVars>
      </dgm:prSet>
      <dgm:spPr/>
      <dgm:t>
        <a:bodyPr/>
        <a:lstStyle/>
        <a:p>
          <a:pPr rtl="1"/>
          <a:endParaRPr lang="ar-EG"/>
        </a:p>
      </dgm:t>
    </dgm:pt>
    <dgm:pt modelId="{F484E853-9686-4284-90BE-35BF7B769D2D}" type="pres">
      <dgm:prSet presAssocID="{9A57993D-363B-468C-9233-191E0EB31295}" presName="descendantText" presStyleLbl="alignAcc1" presStyleIdx="1" presStyleCnt="2">
        <dgm:presLayoutVars>
          <dgm:bulletEnabled val="1"/>
        </dgm:presLayoutVars>
      </dgm:prSet>
      <dgm:spPr/>
      <dgm:t>
        <a:bodyPr/>
        <a:lstStyle/>
        <a:p>
          <a:pPr rtl="1"/>
          <a:endParaRPr lang="ar-EG"/>
        </a:p>
      </dgm:t>
    </dgm:pt>
  </dgm:ptLst>
  <dgm:cxnLst>
    <dgm:cxn modelId="{88CF3573-AB89-4FF1-A41F-9CCEC71BD46D}" type="presOf" srcId="{3F972A15-1A1B-4848-8D92-417BE4BC701B}" destId="{364AC509-0051-4EE6-9AEB-DBEA54758EA8}" srcOrd="0" destOrd="0" presId="urn:microsoft.com/office/officeart/2005/8/layout/chevron2"/>
    <dgm:cxn modelId="{BACCC6B1-51E4-4F2D-A879-F96DF6EBE295}" srcId="{9A57993D-363B-468C-9233-191E0EB31295}" destId="{9E8C9256-326D-4BB6-9868-DBB79ED50643}" srcOrd="0" destOrd="0" parTransId="{DFB5AAB4-BD67-45ED-BC10-2F33EAF51033}" sibTransId="{100935BB-270B-4C88-81AD-0B8C38C545FA}"/>
    <dgm:cxn modelId="{8515627B-DB33-468C-B26F-A21D9361A33A}" srcId="{3F972A15-1A1B-4848-8D92-417BE4BC701B}" destId="{7A730951-1326-4488-83B7-3351D2F9CAD2}" srcOrd="0" destOrd="0" parTransId="{3BD0FCFA-EE28-4F3F-9E51-BDBECA9AB725}" sibTransId="{54AB7D35-70BA-4056-8040-92BB8F4B3DFF}"/>
    <dgm:cxn modelId="{7F6A4902-5244-4414-B783-807A06488A56}" srcId="{7A730951-1326-4488-83B7-3351D2F9CAD2}" destId="{61B54B2E-FC77-4FF1-99A7-5C018BF9C0E4}" srcOrd="0" destOrd="0" parTransId="{CAD57D52-C66E-447A-8E44-FAB0AD73AA09}" sibTransId="{7A679786-B6B9-429C-B64F-9C5012AE4D98}"/>
    <dgm:cxn modelId="{E1C17471-C7FE-455A-8D39-A5A4DE96CB42}" type="presOf" srcId="{7A730951-1326-4488-83B7-3351D2F9CAD2}" destId="{57CFA782-DA65-43FF-A154-C9C85C9E15CE}" srcOrd="0" destOrd="0" presId="urn:microsoft.com/office/officeart/2005/8/layout/chevron2"/>
    <dgm:cxn modelId="{1AD61F4A-6A6C-4453-ACAD-B6D4C4182FC7}" type="presOf" srcId="{9A57993D-363B-468C-9233-191E0EB31295}" destId="{A3F7574F-66EF-4F1D-8D57-29F1AD54E5CE}" srcOrd="0" destOrd="0" presId="urn:microsoft.com/office/officeart/2005/8/layout/chevron2"/>
    <dgm:cxn modelId="{36FBAB2D-7B9A-490C-A72C-775E9899D9E3}" type="presOf" srcId="{9E8C9256-326D-4BB6-9868-DBB79ED50643}" destId="{F484E853-9686-4284-90BE-35BF7B769D2D}" srcOrd="0" destOrd="0" presId="urn:microsoft.com/office/officeart/2005/8/layout/chevron2"/>
    <dgm:cxn modelId="{6FB9933C-4D58-4E02-B1BC-70C7758CD6F4}" srcId="{3F972A15-1A1B-4848-8D92-417BE4BC701B}" destId="{9A57993D-363B-468C-9233-191E0EB31295}" srcOrd="1" destOrd="0" parTransId="{9AF891C3-22B2-46EF-9242-3E0BD8AFCB87}" sibTransId="{E4B83C40-6728-461B-8339-1CAA5323A679}"/>
    <dgm:cxn modelId="{A36E418B-0047-4CD3-884B-B86E56CFBCB4}" type="presOf" srcId="{61B54B2E-FC77-4FF1-99A7-5C018BF9C0E4}" destId="{4ED4B060-D100-47E4-ACDB-20D333DA0226}" srcOrd="0" destOrd="0" presId="urn:microsoft.com/office/officeart/2005/8/layout/chevron2"/>
    <dgm:cxn modelId="{1D7D26D0-B740-40A8-A69B-7A206BD7E4A2}" type="presParOf" srcId="{364AC509-0051-4EE6-9AEB-DBEA54758EA8}" destId="{2EDD6157-E986-4364-A9F3-046504FF84CD}" srcOrd="0" destOrd="0" presId="urn:microsoft.com/office/officeart/2005/8/layout/chevron2"/>
    <dgm:cxn modelId="{F215C77A-949C-4054-92A7-D9A024ACFD2D}" type="presParOf" srcId="{2EDD6157-E986-4364-A9F3-046504FF84CD}" destId="{57CFA782-DA65-43FF-A154-C9C85C9E15CE}" srcOrd="0" destOrd="0" presId="urn:microsoft.com/office/officeart/2005/8/layout/chevron2"/>
    <dgm:cxn modelId="{8C986B56-0719-4AFD-8145-3BD1B2F4CCDB}" type="presParOf" srcId="{2EDD6157-E986-4364-A9F3-046504FF84CD}" destId="{4ED4B060-D100-47E4-ACDB-20D333DA0226}" srcOrd="1" destOrd="0" presId="urn:microsoft.com/office/officeart/2005/8/layout/chevron2"/>
    <dgm:cxn modelId="{A4529209-AE50-4FAF-9867-3A1E0B5CC587}" type="presParOf" srcId="{364AC509-0051-4EE6-9AEB-DBEA54758EA8}" destId="{C558CAD9-9A19-40A7-8C51-89A1147EA421}" srcOrd="1" destOrd="0" presId="urn:microsoft.com/office/officeart/2005/8/layout/chevron2"/>
    <dgm:cxn modelId="{06C7327C-41B5-4016-918F-06529FEEF475}" type="presParOf" srcId="{364AC509-0051-4EE6-9AEB-DBEA54758EA8}" destId="{194D33A6-6B57-4F22-82A9-31CD5BF93025}" srcOrd="2" destOrd="0" presId="urn:microsoft.com/office/officeart/2005/8/layout/chevron2"/>
    <dgm:cxn modelId="{2E7F3271-966A-46A6-B1A8-F861D3072CC1}" type="presParOf" srcId="{194D33A6-6B57-4F22-82A9-31CD5BF93025}" destId="{A3F7574F-66EF-4F1D-8D57-29F1AD54E5CE}" srcOrd="0" destOrd="0" presId="urn:microsoft.com/office/officeart/2005/8/layout/chevron2"/>
    <dgm:cxn modelId="{A8214332-AEAE-49AA-8AA8-B4AA40A72F75}" type="presParOf" srcId="{194D33A6-6B57-4F22-82A9-31CD5BF93025}" destId="{F484E853-9686-4284-90BE-35BF7B769D2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r>
            <a:rPr lang="en-US" sz="3200" b="1" dirty="0" smtClean="0">
              <a:latin typeface="Agency FB" pitchFamily="34" charset="0"/>
            </a:rPr>
            <a:t>1-Factors related to the teacher</a:t>
          </a:r>
          <a:endParaRPr lang="ar-EG" sz="3200"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Lack of motivation to teach</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knowledge and experience</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Relegated teaching to a low priority status.</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-unsuitable time to teach.</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46254"/>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8F4300C9-2184-4958-B903-A2EB750F91E0}" type="presOf" srcId="{8881DFCA-B046-4A53-BFDD-8F25CEE50725}" destId="{E4CF7978-3DDC-4AFA-B828-8D868698F2B7}" srcOrd="0" destOrd="0" presId="urn:microsoft.com/office/officeart/2008/layout/LinedList"/>
    <dgm:cxn modelId="{D51D8DFC-EBF3-49A9-B84E-1DE4F7F2BA76}" type="presOf" srcId="{DD8B745D-2298-4A88-A95C-67A10E91EFDF}" destId="{03826762-BC3E-4B3A-B97F-ABDB6008B673}" srcOrd="0" destOrd="0" presId="urn:microsoft.com/office/officeart/2008/layout/LinedList"/>
    <dgm:cxn modelId="{A7F3885E-2060-44BF-8764-40EFF240AC88}" srcId="{AED668D5-8085-404B-9094-DFDBA20C4471}" destId="{5CEE4D78-D55F-4C29-B9F0-0F091FB3F74F}" srcOrd="3" destOrd="0" parTransId="{D26BF4DB-30CA-4596-82A1-26377000EED2}" sibTransId="{F736550F-0219-47BE-92B9-AB62B212D092}"/>
    <dgm:cxn modelId="{0D9FFC53-7406-4162-A43A-0F4246EE28EB}" type="presOf" srcId="{AED668D5-8085-404B-9094-DFDBA20C4471}" destId="{E0C3D57A-D039-4699-B7D9-53C4DC996CF4}" srcOrd="0" destOrd="0" presId="urn:microsoft.com/office/officeart/2008/layout/LinedList"/>
    <dgm:cxn modelId="{DD583D91-8CCA-4F27-B515-B59154CE1B5F}" type="presOf" srcId="{5CEE4D78-D55F-4C29-B9F0-0F091FB3F74F}" destId="{284B3284-A118-4318-8D06-858DE859964B}" srcOrd="0" destOrd="0" presId="urn:microsoft.com/office/officeart/2008/layout/LinedList"/>
    <dgm:cxn modelId="{AF81D862-F30C-4C8A-A616-52E23E170471}" type="presOf" srcId="{8190FD2A-6D1D-478B-B002-933D1F13BF5C}" destId="{63B3FE13-2471-4CDE-9C0C-E749BF5B11AF}"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ABEFA32F-C5C5-4210-9A4B-9E74B766F37A}" type="presOf" srcId="{832774F8-9995-4801-9882-0C159ECE27EF}" destId="{F679C978-EB2E-4B20-B112-3511B7A8E9A7}" srcOrd="0" destOrd="0" presId="urn:microsoft.com/office/officeart/2008/layout/LinedList"/>
    <dgm:cxn modelId="{6576B20C-4D99-4E2B-B891-819B81B2E471}" type="presParOf" srcId="{F679C978-EB2E-4B20-B112-3511B7A8E9A7}" destId="{823E3F12-CE7C-4BC2-A44D-6850A21688B8}" srcOrd="0" destOrd="0" presId="urn:microsoft.com/office/officeart/2008/layout/LinedList"/>
    <dgm:cxn modelId="{25FE7DA1-1323-462F-95E1-EC7FCF424F4F}" type="presParOf" srcId="{F679C978-EB2E-4B20-B112-3511B7A8E9A7}" destId="{9AD6F1D4-9493-4197-9EA9-19666AAA7F6C}" srcOrd="1" destOrd="0" presId="urn:microsoft.com/office/officeart/2008/layout/LinedList"/>
    <dgm:cxn modelId="{70A82B21-780A-4E65-90FB-8DFDD1F9456A}" type="presParOf" srcId="{9AD6F1D4-9493-4197-9EA9-19666AAA7F6C}" destId="{E0C3D57A-D039-4699-B7D9-53C4DC996CF4}" srcOrd="0" destOrd="0" presId="urn:microsoft.com/office/officeart/2008/layout/LinedList"/>
    <dgm:cxn modelId="{DFB930EF-DEF2-4D29-B815-9B85E38269CA}" type="presParOf" srcId="{9AD6F1D4-9493-4197-9EA9-19666AAA7F6C}" destId="{5692220B-8A17-448A-9065-FB41E6E12870}" srcOrd="1" destOrd="0" presId="urn:microsoft.com/office/officeart/2008/layout/LinedList"/>
    <dgm:cxn modelId="{87AD68D2-D774-489B-B9E8-82F835A3EF9F}" type="presParOf" srcId="{5692220B-8A17-448A-9065-FB41E6E12870}" destId="{6C35CA6A-A4F6-4668-B602-36D61171B747}" srcOrd="0" destOrd="0" presId="urn:microsoft.com/office/officeart/2008/layout/LinedList"/>
    <dgm:cxn modelId="{F81C88C7-9990-400F-92D0-789153DAA1B2}" type="presParOf" srcId="{5692220B-8A17-448A-9065-FB41E6E12870}" destId="{560D5043-A69F-4AFD-A9A2-D42A1DC2369B}" srcOrd="1" destOrd="0" presId="urn:microsoft.com/office/officeart/2008/layout/LinedList"/>
    <dgm:cxn modelId="{4F779C7F-AB73-45A5-90E6-8682EEA38399}" type="presParOf" srcId="{560D5043-A69F-4AFD-A9A2-D42A1DC2369B}" destId="{6B4F9515-6F26-4A6B-B9AE-4ACD97BF3DEF}" srcOrd="0" destOrd="0" presId="urn:microsoft.com/office/officeart/2008/layout/LinedList"/>
    <dgm:cxn modelId="{D95EC187-FD22-4E29-A963-AA536BEA7FE7}" type="presParOf" srcId="{560D5043-A69F-4AFD-A9A2-D42A1DC2369B}" destId="{03826762-BC3E-4B3A-B97F-ABDB6008B673}" srcOrd="1" destOrd="0" presId="urn:microsoft.com/office/officeart/2008/layout/LinedList"/>
    <dgm:cxn modelId="{C748E245-8762-479D-A14E-CBF6D74F3864}" type="presParOf" srcId="{560D5043-A69F-4AFD-A9A2-D42A1DC2369B}" destId="{48376AF3-2379-4A3D-8E1C-4F7607196435}" srcOrd="2" destOrd="0" presId="urn:microsoft.com/office/officeart/2008/layout/LinedList"/>
    <dgm:cxn modelId="{E9A49CFB-82FB-4A7B-AB7B-1B9D28CCA663}" type="presParOf" srcId="{5692220B-8A17-448A-9065-FB41E6E12870}" destId="{6205A719-3103-4A23-8F4E-91C3916BBE75}" srcOrd="2" destOrd="0" presId="urn:microsoft.com/office/officeart/2008/layout/LinedList"/>
    <dgm:cxn modelId="{9A107915-7EED-4974-803C-197CC4171BD0}" type="presParOf" srcId="{5692220B-8A17-448A-9065-FB41E6E12870}" destId="{BF5D2E26-151E-453E-B0AD-ED8CE3E23DF6}" srcOrd="3" destOrd="0" presId="urn:microsoft.com/office/officeart/2008/layout/LinedList"/>
    <dgm:cxn modelId="{FE86BBEA-6804-4D2B-8555-A17E598C7708}" type="presParOf" srcId="{5692220B-8A17-448A-9065-FB41E6E12870}" destId="{35CBF8DC-4EFC-48F6-BCA8-FF28EEEB7001}" srcOrd="4" destOrd="0" presId="urn:microsoft.com/office/officeart/2008/layout/LinedList"/>
    <dgm:cxn modelId="{840555DC-3151-4C8F-BDAD-1840984E57E9}" type="presParOf" srcId="{35CBF8DC-4EFC-48F6-BCA8-FF28EEEB7001}" destId="{7EDEA3FB-4145-4E3F-BA3A-F4A21CEFB269}" srcOrd="0" destOrd="0" presId="urn:microsoft.com/office/officeart/2008/layout/LinedList"/>
    <dgm:cxn modelId="{D0399B46-6E74-4A4E-B205-078946DF5670}" type="presParOf" srcId="{35CBF8DC-4EFC-48F6-BCA8-FF28EEEB7001}" destId="{63B3FE13-2471-4CDE-9C0C-E749BF5B11AF}" srcOrd="1" destOrd="0" presId="urn:microsoft.com/office/officeart/2008/layout/LinedList"/>
    <dgm:cxn modelId="{A2E175EF-8564-4B04-A345-B82AAA366C58}" type="presParOf" srcId="{35CBF8DC-4EFC-48F6-BCA8-FF28EEEB7001}" destId="{F5468423-B26A-4D2F-A7DA-5070D7A1A973}" srcOrd="2" destOrd="0" presId="urn:microsoft.com/office/officeart/2008/layout/LinedList"/>
    <dgm:cxn modelId="{60E52757-AD26-4F82-9EDA-CD1E874C0AD7}" type="presParOf" srcId="{5692220B-8A17-448A-9065-FB41E6E12870}" destId="{0973F692-A1AD-4FBE-B983-D1DA90ABB62F}" srcOrd="5" destOrd="0" presId="urn:microsoft.com/office/officeart/2008/layout/LinedList"/>
    <dgm:cxn modelId="{338F74B4-E98D-4B3B-9133-32EB54B453BE}" type="presParOf" srcId="{5692220B-8A17-448A-9065-FB41E6E12870}" destId="{BFEA0E12-4B87-4C2A-9DF2-F6F66E10FBBF}" srcOrd="6" destOrd="0" presId="urn:microsoft.com/office/officeart/2008/layout/LinedList"/>
    <dgm:cxn modelId="{099225DE-7728-4C4D-B86B-14B562DB2CC6}" type="presParOf" srcId="{5692220B-8A17-448A-9065-FB41E6E12870}" destId="{20462618-0D7A-413A-8443-99BB7442055B}" srcOrd="7" destOrd="0" presId="urn:microsoft.com/office/officeart/2008/layout/LinedList"/>
    <dgm:cxn modelId="{8C94FFDA-4D14-41F5-951A-C02FAE8DB153}" type="presParOf" srcId="{20462618-0D7A-413A-8443-99BB7442055B}" destId="{A79B46A1-FB46-451E-BAFC-E1BA13B4714B}" srcOrd="0" destOrd="0" presId="urn:microsoft.com/office/officeart/2008/layout/LinedList"/>
    <dgm:cxn modelId="{CC794562-002A-4083-B731-948E110714B0}" type="presParOf" srcId="{20462618-0D7A-413A-8443-99BB7442055B}" destId="{E4CF7978-3DDC-4AFA-B828-8D868698F2B7}" srcOrd="1" destOrd="0" presId="urn:microsoft.com/office/officeart/2008/layout/LinedList"/>
    <dgm:cxn modelId="{29848AD0-FEAD-4C53-8359-04B1BF01665E}" type="presParOf" srcId="{20462618-0D7A-413A-8443-99BB7442055B}" destId="{637A1D33-AA0D-4A56-9086-2F234D503E23}" srcOrd="2" destOrd="0" presId="urn:microsoft.com/office/officeart/2008/layout/LinedList"/>
    <dgm:cxn modelId="{8FFB7F3B-651A-4F4E-B970-EB1197D09C07}" type="presParOf" srcId="{5692220B-8A17-448A-9065-FB41E6E12870}" destId="{3BB3FC11-5116-43DB-9359-71C109A436B9}" srcOrd="8" destOrd="0" presId="urn:microsoft.com/office/officeart/2008/layout/LinedList"/>
    <dgm:cxn modelId="{98E58DA9-3DD5-402B-9BD6-9AFD384089B7}" type="presParOf" srcId="{5692220B-8A17-448A-9065-FB41E6E12870}" destId="{CD7ECCA6-38C0-406A-A951-5E8FCF93510B}" srcOrd="9" destOrd="0" presId="urn:microsoft.com/office/officeart/2008/layout/LinedList"/>
    <dgm:cxn modelId="{CD213737-8E68-4FC0-9419-8A724BD4CE2B}" type="presParOf" srcId="{5692220B-8A17-448A-9065-FB41E6E12870}" destId="{39CD774D-C837-444D-8209-091999540B21}" srcOrd="10" destOrd="0" presId="urn:microsoft.com/office/officeart/2008/layout/LinedList"/>
    <dgm:cxn modelId="{26334F15-7E71-43EC-82C3-76DD7FC115FC}" type="presParOf" srcId="{39CD774D-C837-444D-8209-091999540B21}" destId="{67A83031-8D97-44D9-A621-69EEA5DBF6F6}" srcOrd="0" destOrd="0" presId="urn:microsoft.com/office/officeart/2008/layout/LinedList"/>
    <dgm:cxn modelId="{62C445B6-E345-41AA-8785-8FD23E2FFA0F}" type="presParOf" srcId="{39CD774D-C837-444D-8209-091999540B21}" destId="{284B3284-A118-4318-8D06-858DE859964B}" srcOrd="1" destOrd="0" presId="urn:microsoft.com/office/officeart/2008/layout/LinedList"/>
    <dgm:cxn modelId="{F3365255-6172-45E7-B403-E70C667A3872}" type="presParOf" srcId="{39CD774D-C837-444D-8209-091999540B21}" destId="{2BE03163-8349-4862-843F-52743EF2669B}" srcOrd="2" destOrd="0" presId="urn:microsoft.com/office/officeart/2008/layout/LinedList"/>
    <dgm:cxn modelId="{21FB7BB0-F495-429E-90E5-6552DE56E5C8}" type="presParOf" srcId="{5692220B-8A17-448A-9065-FB41E6E12870}" destId="{33BBC885-3F3E-493A-A2B8-AEB6911B821D}" srcOrd="11" destOrd="0" presId="urn:microsoft.com/office/officeart/2008/layout/LinedList"/>
    <dgm:cxn modelId="{91106F04-B468-4E0B-A5C6-2BA2D70BDDD2}" type="presParOf" srcId="{5692220B-8A17-448A-9065-FB41E6E12870}" destId="{AA6EE4D7-515D-47CB-863D-2E219F0314C3}" srcOrd="12"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2-Factors related to the learner</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Diminished learner motivation.</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support and ongoing positive reinforcement</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Denial of learning need, resentment of authority, and lack of willingness to tack responsibility.</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-Lack of time to learn impeding the ability and willingness to learn</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46254"/>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A7F3885E-2060-44BF-8764-40EFF240AC88}" srcId="{AED668D5-8085-404B-9094-DFDBA20C4471}" destId="{5CEE4D78-D55F-4C29-B9F0-0F091FB3F74F}" srcOrd="3" destOrd="0" parTransId="{D26BF4DB-30CA-4596-82A1-26377000EED2}" sibTransId="{F736550F-0219-47BE-92B9-AB62B212D092}"/>
    <dgm:cxn modelId="{59E02364-DC04-415B-9450-28299D1798FC}" type="presOf" srcId="{AED668D5-8085-404B-9094-DFDBA20C4471}" destId="{E0C3D57A-D039-4699-B7D9-53C4DC996CF4}" srcOrd="0" destOrd="0" presId="urn:microsoft.com/office/officeart/2008/layout/LinedList"/>
    <dgm:cxn modelId="{BFEE8996-5ABC-4B33-A310-D24EDBC8C835}" type="presOf" srcId="{8881DFCA-B046-4A53-BFDD-8F25CEE50725}" destId="{E4CF7978-3DDC-4AFA-B828-8D868698F2B7}" srcOrd="0" destOrd="0" presId="urn:microsoft.com/office/officeart/2008/layout/LinedList"/>
    <dgm:cxn modelId="{295D02E6-0465-454F-ADFA-F423DFBE81FC}" type="presOf" srcId="{DD8B745D-2298-4A88-A95C-67A10E91EFDF}" destId="{03826762-BC3E-4B3A-B97F-ABDB6008B673}" srcOrd="0" destOrd="0" presId="urn:microsoft.com/office/officeart/2008/layout/LinedList"/>
    <dgm:cxn modelId="{689B4FE8-E155-450F-98CB-09554FFC722D}" srcId="{AED668D5-8085-404B-9094-DFDBA20C4471}" destId="{8881DFCA-B046-4A53-BFDD-8F25CEE50725}" srcOrd="2" destOrd="0" parTransId="{11C2CE04-2430-4C67-A885-6F136B7015C3}" sibTransId="{E4DF31EB-B19C-4368-B641-44631515150D}"/>
    <dgm:cxn modelId="{06BEC7B6-AB4D-4A1E-BB89-C28B25B23DB0}" type="presOf" srcId="{8190FD2A-6D1D-478B-B002-933D1F13BF5C}" destId="{63B3FE13-2471-4CDE-9C0C-E749BF5B11AF}" srcOrd="0" destOrd="0" presId="urn:microsoft.com/office/officeart/2008/layout/LinedList"/>
    <dgm:cxn modelId="{8AFD0E83-D56F-4D3E-978E-C330433AB61D}" type="presOf" srcId="{5CEE4D78-D55F-4C29-B9F0-0F091FB3F74F}" destId="{284B3284-A118-4318-8D06-858DE859964B}"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740518A-FC27-4493-B614-3B27BEB6B746}" type="presOf" srcId="{832774F8-9995-4801-9882-0C159ECE27EF}" destId="{F679C978-EB2E-4B20-B112-3511B7A8E9A7}" srcOrd="0" destOrd="0" presId="urn:microsoft.com/office/officeart/2008/layout/LinedList"/>
    <dgm:cxn modelId="{B37F5FA3-298E-4C9A-B993-DFE1BAD7EE2A}" srcId="{AED668D5-8085-404B-9094-DFDBA20C4471}" destId="{8190FD2A-6D1D-478B-B002-933D1F13BF5C}" srcOrd="1" destOrd="0" parTransId="{65699620-A63F-41B6-BBD2-1C8D0F4FFA7A}" sibTransId="{92D44218-93C2-4695-A5F0-A4D69DDE26D1}"/>
    <dgm:cxn modelId="{E030ED06-11A4-4CAC-A739-D8AC09EBF2BD}" type="presParOf" srcId="{F679C978-EB2E-4B20-B112-3511B7A8E9A7}" destId="{823E3F12-CE7C-4BC2-A44D-6850A21688B8}" srcOrd="0" destOrd="0" presId="urn:microsoft.com/office/officeart/2008/layout/LinedList"/>
    <dgm:cxn modelId="{9B99464A-4FDD-49EF-8F02-44BC35F432EE}" type="presParOf" srcId="{F679C978-EB2E-4B20-B112-3511B7A8E9A7}" destId="{9AD6F1D4-9493-4197-9EA9-19666AAA7F6C}" srcOrd="1" destOrd="0" presId="urn:microsoft.com/office/officeart/2008/layout/LinedList"/>
    <dgm:cxn modelId="{E19CF536-B49D-4704-B1FA-D1C789B977D4}" type="presParOf" srcId="{9AD6F1D4-9493-4197-9EA9-19666AAA7F6C}" destId="{E0C3D57A-D039-4699-B7D9-53C4DC996CF4}" srcOrd="0" destOrd="0" presId="urn:microsoft.com/office/officeart/2008/layout/LinedList"/>
    <dgm:cxn modelId="{68FDA5B1-6114-4516-826B-B63632F2DC10}" type="presParOf" srcId="{9AD6F1D4-9493-4197-9EA9-19666AAA7F6C}" destId="{5692220B-8A17-448A-9065-FB41E6E12870}" srcOrd="1" destOrd="0" presId="urn:microsoft.com/office/officeart/2008/layout/LinedList"/>
    <dgm:cxn modelId="{B271874C-90CA-4411-B411-25348EC44C2F}" type="presParOf" srcId="{5692220B-8A17-448A-9065-FB41E6E12870}" destId="{6C35CA6A-A4F6-4668-B602-36D61171B747}" srcOrd="0" destOrd="0" presId="urn:microsoft.com/office/officeart/2008/layout/LinedList"/>
    <dgm:cxn modelId="{6DA6DF64-768E-4A81-91C2-8E1AF48CBD85}" type="presParOf" srcId="{5692220B-8A17-448A-9065-FB41E6E12870}" destId="{560D5043-A69F-4AFD-A9A2-D42A1DC2369B}" srcOrd="1" destOrd="0" presId="urn:microsoft.com/office/officeart/2008/layout/LinedList"/>
    <dgm:cxn modelId="{8F5A3C7F-3FBB-49BE-9611-31AF239E800D}" type="presParOf" srcId="{560D5043-A69F-4AFD-A9A2-D42A1DC2369B}" destId="{6B4F9515-6F26-4A6B-B9AE-4ACD97BF3DEF}" srcOrd="0" destOrd="0" presId="urn:microsoft.com/office/officeart/2008/layout/LinedList"/>
    <dgm:cxn modelId="{8827918C-5EB1-4DF8-B94C-4EC3E4D55302}" type="presParOf" srcId="{560D5043-A69F-4AFD-A9A2-D42A1DC2369B}" destId="{03826762-BC3E-4B3A-B97F-ABDB6008B673}" srcOrd="1" destOrd="0" presId="urn:microsoft.com/office/officeart/2008/layout/LinedList"/>
    <dgm:cxn modelId="{5B65D3B9-099F-4E97-8B7A-EC89AA66A149}" type="presParOf" srcId="{560D5043-A69F-4AFD-A9A2-D42A1DC2369B}" destId="{48376AF3-2379-4A3D-8E1C-4F7607196435}" srcOrd="2" destOrd="0" presId="urn:microsoft.com/office/officeart/2008/layout/LinedList"/>
    <dgm:cxn modelId="{0DFD1EB3-930D-4887-91C3-45CCCF8D5801}" type="presParOf" srcId="{5692220B-8A17-448A-9065-FB41E6E12870}" destId="{6205A719-3103-4A23-8F4E-91C3916BBE75}" srcOrd="2" destOrd="0" presId="urn:microsoft.com/office/officeart/2008/layout/LinedList"/>
    <dgm:cxn modelId="{7D3E1D50-D23F-4A6C-A7AF-E8B86620D79E}" type="presParOf" srcId="{5692220B-8A17-448A-9065-FB41E6E12870}" destId="{BF5D2E26-151E-453E-B0AD-ED8CE3E23DF6}" srcOrd="3" destOrd="0" presId="urn:microsoft.com/office/officeart/2008/layout/LinedList"/>
    <dgm:cxn modelId="{1014EEDA-E49D-45B6-B811-017D75B33CB6}" type="presParOf" srcId="{5692220B-8A17-448A-9065-FB41E6E12870}" destId="{35CBF8DC-4EFC-48F6-BCA8-FF28EEEB7001}" srcOrd="4" destOrd="0" presId="urn:microsoft.com/office/officeart/2008/layout/LinedList"/>
    <dgm:cxn modelId="{939548BD-6306-4974-9165-E15D91BE5872}" type="presParOf" srcId="{35CBF8DC-4EFC-48F6-BCA8-FF28EEEB7001}" destId="{7EDEA3FB-4145-4E3F-BA3A-F4A21CEFB269}" srcOrd="0" destOrd="0" presId="urn:microsoft.com/office/officeart/2008/layout/LinedList"/>
    <dgm:cxn modelId="{9743AD62-D936-4BE2-BCD8-7D18258078E2}" type="presParOf" srcId="{35CBF8DC-4EFC-48F6-BCA8-FF28EEEB7001}" destId="{63B3FE13-2471-4CDE-9C0C-E749BF5B11AF}" srcOrd="1" destOrd="0" presId="urn:microsoft.com/office/officeart/2008/layout/LinedList"/>
    <dgm:cxn modelId="{80355B43-41DF-421B-B7BC-11D187BF28B5}" type="presParOf" srcId="{35CBF8DC-4EFC-48F6-BCA8-FF28EEEB7001}" destId="{F5468423-B26A-4D2F-A7DA-5070D7A1A973}" srcOrd="2" destOrd="0" presId="urn:microsoft.com/office/officeart/2008/layout/LinedList"/>
    <dgm:cxn modelId="{59E03D67-A00F-4A21-9F44-2C19B8D75E0C}" type="presParOf" srcId="{5692220B-8A17-448A-9065-FB41E6E12870}" destId="{0973F692-A1AD-4FBE-B983-D1DA90ABB62F}" srcOrd="5" destOrd="0" presId="urn:microsoft.com/office/officeart/2008/layout/LinedList"/>
    <dgm:cxn modelId="{5137A58F-59C9-40AB-89E8-89BEFB74E988}" type="presParOf" srcId="{5692220B-8A17-448A-9065-FB41E6E12870}" destId="{BFEA0E12-4B87-4C2A-9DF2-F6F66E10FBBF}" srcOrd="6" destOrd="0" presId="urn:microsoft.com/office/officeart/2008/layout/LinedList"/>
    <dgm:cxn modelId="{86F52B77-9D95-4868-801F-F16EC9820F83}" type="presParOf" srcId="{5692220B-8A17-448A-9065-FB41E6E12870}" destId="{20462618-0D7A-413A-8443-99BB7442055B}" srcOrd="7" destOrd="0" presId="urn:microsoft.com/office/officeart/2008/layout/LinedList"/>
    <dgm:cxn modelId="{EAFDAC74-CD22-455C-A093-D2A1F4AF6BB1}" type="presParOf" srcId="{20462618-0D7A-413A-8443-99BB7442055B}" destId="{A79B46A1-FB46-451E-BAFC-E1BA13B4714B}" srcOrd="0" destOrd="0" presId="urn:microsoft.com/office/officeart/2008/layout/LinedList"/>
    <dgm:cxn modelId="{282E70B0-3F92-49C2-B486-7D677AB23E75}" type="presParOf" srcId="{20462618-0D7A-413A-8443-99BB7442055B}" destId="{E4CF7978-3DDC-4AFA-B828-8D868698F2B7}" srcOrd="1" destOrd="0" presId="urn:microsoft.com/office/officeart/2008/layout/LinedList"/>
    <dgm:cxn modelId="{95967485-90E6-472E-8DB2-16DC335DEA35}" type="presParOf" srcId="{20462618-0D7A-413A-8443-99BB7442055B}" destId="{637A1D33-AA0D-4A56-9086-2F234D503E23}" srcOrd="2" destOrd="0" presId="urn:microsoft.com/office/officeart/2008/layout/LinedList"/>
    <dgm:cxn modelId="{67D235E2-F0B7-4410-A2C0-C33DF8AC026F}" type="presParOf" srcId="{5692220B-8A17-448A-9065-FB41E6E12870}" destId="{3BB3FC11-5116-43DB-9359-71C109A436B9}" srcOrd="8" destOrd="0" presId="urn:microsoft.com/office/officeart/2008/layout/LinedList"/>
    <dgm:cxn modelId="{1192E839-73B6-4706-B96E-00A1DF1F0589}" type="presParOf" srcId="{5692220B-8A17-448A-9065-FB41E6E12870}" destId="{CD7ECCA6-38C0-406A-A951-5E8FCF93510B}" srcOrd="9" destOrd="0" presId="urn:microsoft.com/office/officeart/2008/layout/LinedList"/>
    <dgm:cxn modelId="{D865B48A-9AE7-4257-8C91-96B44CE7A901}" type="presParOf" srcId="{5692220B-8A17-448A-9065-FB41E6E12870}" destId="{39CD774D-C837-444D-8209-091999540B21}" srcOrd="10" destOrd="0" presId="urn:microsoft.com/office/officeart/2008/layout/LinedList"/>
    <dgm:cxn modelId="{8892AFC5-49FF-4BD3-A24E-A055C0E65E5F}" type="presParOf" srcId="{39CD774D-C837-444D-8209-091999540B21}" destId="{67A83031-8D97-44D9-A621-69EEA5DBF6F6}" srcOrd="0" destOrd="0" presId="urn:microsoft.com/office/officeart/2008/layout/LinedList"/>
    <dgm:cxn modelId="{F8A9042C-0748-4ED8-BE30-D32645409519}" type="presParOf" srcId="{39CD774D-C837-444D-8209-091999540B21}" destId="{284B3284-A118-4318-8D06-858DE859964B}" srcOrd="1" destOrd="0" presId="urn:microsoft.com/office/officeart/2008/layout/LinedList"/>
    <dgm:cxn modelId="{CF634B1C-436E-4E50-8F51-77821E73A08B}" type="presParOf" srcId="{39CD774D-C837-444D-8209-091999540B21}" destId="{2BE03163-8349-4862-843F-52743EF2669B}" srcOrd="2" destOrd="0" presId="urn:microsoft.com/office/officeart/2008/layout/LinedList"/>
    <dgm:cxn modelId="{4024A97D-27AF-4F6B-80C2-F08109A0AAF1}" type="presParOf" srcId="{5692220B-8A17-448A-9065-FB41E6E12870}" destId="{33BBC885-3F3E-493A-A2B8-AEB6911B821D}" srcOrd="11" destOrd="0" presId="urn:microsoft.com/office/officeart/2008/layout/LinedList"/>
    <dgm:cxn modelId="{828C8E87-17AA-4E40-B487-9AA14B2567D7}" type="presParOf" srcId="{5692220B-8A17-448A-9065-FB41E6E12870}" destId="{AA6EE4D7-515D-47CB-863D-2E219F0314C3}"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3-Factors related to the environment</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Too hot or too cold environment. .</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 Lack of control and lack of privacy.</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 Un available resources</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5CEE4D78-D55F-4C29-B9F0-0F091FB3F74F}">
      <dgm:prSet/>
      <dgm:spPr/>
      <dgm:t>
        <a:bodyPr/>
        <a:lstStyle/>
        <a:p>
          <a:pPr rtl="0"/>
          <a:r>
            <a:rPr lang="en-US" dirty="0" smtClean="0">
              <a:latin typeface="Agency FB" pitchFamily="34" charset="0"/>
            </a:rPr>
            <a:t>d -Lack of space in settings where nurses are expected to teach, noise, frequent interferences, and treatment schedules.</a:t>
          </a:r>
          <a:endParaRPr lang="en-US" dirty="0">
            <a:latin typeface="Agency FB" pitchFamily="34" charset="0"/>
          </a:endParaRPr>
        </a:p>
      </dgm:t>
    </dgm:pt>
    <dgm:pt modelId="{D26BF4DB-30CA-4596-82A1-26377000EED2}" type="parTrans" cxnId="{A7F3885E-2060-44BF-8764-40EFF240AC88}">
      <dgm:prSet/>
      <dgm:spPr/>
      <dgm:t>
        <a:bodyPr/>
        <a:lstStyle/>
        <a:p>
          <a:pPr rtl="1"/>
          <a:endParaRPr lang="ar-EG"/>
        </a:p>
      </dgm:t>
    </dgm:pt>
    <dgm:pt modelId="{F736550F-0219-47BE-92B9-AB62B212D092}" type="sibTrans" cxnId="{A7F3885E-2060-44BF-8764-40EFF240AC88}">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5" custScaleX="164005"/>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5"/>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4"/>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5"/>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4"/>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5"/>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4"/>
      <dgm:spPr/>
    </dgm:pt>
    <dgm:pt modelId="{CD7ECCA6-38C0-406A-A951-5E8FCF93510B}" type="pres">
      <dgm:prSet presAssocID="{8881DFCA-B046-4A53-BFDD-8F25CEE50725}" presName="vertSpace2b" presStyleCnt="0"/>
      <dgm:spPr/>
    </dgm:pt>
    <dgm:pt modelId="{39CD774D-C837-444D-8209-091999540B21}" type="pres">
      <dgm:prSet presAssocID="{5CEE4D78-D55F-4C29-B9F0-0F091FB3F74F}" presName="horz2" presStyleCnt="0"/>
      <dgm:spPr/>
    </dgm:pt>
    <dgm:pt modelId="{67A83031-8D97-44D9-A621-69EEA5DBF6F6}" type="pres">
      <dgm:prSet presAssocID="{5CEE4D78-D55F-4C29-B9F0-0F091FB3F74F}" presName="horzSpace2" presStyleCnt="0"/>
      <dgm:spPr/>
    </dgm:pt>
    <dgm:pt modelId="{284B3284-A118-4318-8D06-858DE859964B}" type="pres">
      <dgm:prSet presAssocID="{5CEE4D78-D55F-4C29-B9F0-0F091FB3F74F}" presName="tx2" presStyleLbl="revTx" presStyleIdx="4" presStyleCnt="5"/>
      <dgm:spPr/>
      <dgm:t>
        <a:bodyPr/>
        <a:lstStyle/>
        <a:p>
          <a:pPr rtl="1"/>
          <a:endParaRPr lang="ar-EG"/>
        </a:p>
      </dgm:t>
    </dgm:pt>
    <dgm:pt modelId="{2BE03163-8349-4862-843F-52743EF2669B}" type="pres">
      <dgm:prSet presAssocID="{5CEE4D78-D55F-4C29-B9F0-0F091FB3F74F}" presName="vert2" presStyleCnt="0"/>
      <dgm:spPr/>
    </dgm:pt>
    <dgm:pt modelId="{33BBC885-3F3E-493A-A2B8-AEB6911B821D}" type="pres">
      <dgm:prSet presAssocID="{5CEE4D78-D55F-4C29-B9F0-0F091FB3F74F}" presName="thinLine2b" presStyleLbl="callout" presStyleIdx="3" presStyleCnt="4"/>
      <dgm:spPr/>
    </dgm:pt>
    <dgm:pt modelId="{AA6EE4D7-515D-47CB-863D-2E219F0314C3}" type="pres">
      <dgm:prSet presAssocID="{5CEE4D78-D55F-4C29-B9F0-0F091FB3F74F}" presName="vertSpace2b" presStyleCnt="0"/>
      <dgm:spPr/>
    </dgm:pt>
  </dgm:ptLst>
  <dgm:cxnLst>
    <dgm:cxn modelId="{C6E29828-BA26-44C6-A481-81CB5C759280}" type="presOf" srcId="{5CEE4D78-D55F-4C29-B9F0-0F091FB3F74F}" destId="{284B3284-A118-4318-8D06-858DE859964B}" srcOrd="0" destOrd="0" presId="urn:microsoft.com/office/officeart/2008/layout/LinedList"/>
    <dgm:cxn modelId="{3E79A789-0F49-4734-A4A2-872CF48B8668}" type="presOf" srcId="{832774F8-9995-4801-9882-0C159ECE27EF}" destId="{F679C978-EB2E-4B20-B112-3511B7A8E9A7}" srcOrd="0" destOrd="0" presId="urn:microsoft.com/office/officeart/2008/layout/LinedList"/>
    <dgm:cxn modelId="{49A72A89-E713-41A0-B06C-060629012D91}" type="presOf" srcId="{8190FD2A-6D1D-478B-B002-933D1F13BF5C}" destId="{63B3FE13-2471-4CDE-9C0C-E749BF5B11AF}" srcOrd="0" destOrd="0" presId="urn:microsoft.com/office/officeart/2008/layout/LinedList"/>
    <dgm:cxn modelId="{DA6F44C7-F964-4478-9744-F975B53F03B7}" type="presOf" srcId="{DD8B745D-2298-4A88-A95C-67A10E91EFDF}" destId="{03826762-BC3E-4B3A-B97F-ABDB6008B673}" srcOrd="0" destOrd="0" presId="urn:microsoft.com/office/officeart/2008/layout/LinedList"/>
    <dgm:cxn modelId="{A7F3885E-2060-44BF-8764-40EFF240AC88}" srcId="{AED668D5-8085-404B-9094-DFDBA20C4471}" destId="{5CEE4D78-D55F-4C29-B9F0-0F091FB3F74F}" srcOrd="3" destOrd="0" parTransId="{D26BF4DB-30CA-4596-82A1-26377000EED2}" sibTransId="{F736550F-0219-47BE-92B9-AB62B212D092}"/>
    <dgm:cxn modelId="{26E019A9-E879-4937-8AB1-767A4B8515B0}" type="presOf" srcId="{8881DFCA-B046-4A53-BFDD-8F25CEE50725}" destId="{E4CF7978-3DDC-4AFA-B828-8D868698F2B7}"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90BEF740-2C79-485F-920E-450825B0B567}" type="presOf" srcId="{AED668D5-8085-404B-9094-DFDBA20C4471}" destId="{E0C3D57A-D039-4699-B7D9-53C4DC996CF4}" srcOrd="0" destOrd="0" presId="urn:microsoft.com/office/officeart/2008/layout/LinedList"/>
    <dgm:cxn modelId="{024C29AA-5F29-4A88-A8A8-525A6E2465FB}" type="presParOf" srcId="{F679C978-EB2E-4B20-B112-3511B7A8E9A7}" destId="{823E3F12-CE7C-4BC2-A44D-6850A21688B8}" srcOrd="0" destOrd="0" presId="urn:microsoft.com/office/officeart/2008/layout/LinedList"/>
    <dgm:cxn modelId="{693F6B90-3005-418E-B1FE-A97A8F968F5B}" type="presParOf" srcId="{F679C978-EB2E-4B20-B112-3511B7A8E9A7}" destId="{9AD6F1D4-9493-4197-9EA9-19666AAA7F6C}" srcOrd="1" destOrd="0" presId="urn:microsoft.com/office/officeart/2008/layout/LinedList"/>
    <dgm:cxn modelId="{17C0CF33-07C6-43C4-9ED8-7899EC2CAC0A}" type="presParOf" srcId="{9AD6F1D4-9493-4197-9EA9-19666AAA7F6C}" destId="{E0C3D57A-D039-4699-B7D9-53C4DC996CF4}" srcOrd="0" destOrd="0" presId="urn:microsoft.com/office/officeart/2008/layout/LinedList"/>
    <dgm:cxn modelId="{2599897E-D96B-44E2-A1D4-DA25F14381E4}" type="presParOf" srcId="{9AD6F1D4-9493-4197-9EA9-19666AAA7F6C}" destId="{5692220B-8A17-448A-9065-FB41E6E12870}" srcOrd="1" destOrd="0" presId="urn:microsoft.com/office/officeart/2008/layout/LinedList"/>
    <dgm:cxn modelId="{98CC68CA-F040-4ABA-AE46-52F34A083D14}" type="presParOf" srcId="{5692220B-8A17-448A-9065-FB41E6E12870}" destId="{6C35CA6A-A4F6-4668-B602-36D61171B747}" srcOrd="0" destOrd="0" presId="urn:microsoft.com/office/officeart/2008/layout/LinedList"/>
    <dgm:cxn modelId="{22D6A78A-DAD2-46D4-8B5B-C14DA75A9E00}" type="presParOf" srcId="{5692220B-8A17-448A-9065-FB41E6E12870}" destId="{560D5043-A69F-4AFD-A9A2-D42A1DC2369B}" srcOrd="1" destOrd="0" presId="urn:microsoft.com/office/officeart/2008/layout/LinedList"/>
    <dgm:cxn modelId="{85BD00CB-1A26-4F67-B77E-EC2CF0251FAB}" type="presParOf" srcId="{560D5043-A69F-4AFD-A9A2-D42A1DC2369B}" destId="{6B4F9515-6F26-4A6B-B9AE-4ACD97BF3DEF}" srcOrd="0" destOrd="0" presId="urn:microsoft.com/office/officeart/2008/layout/LinedList"/>
    <dgm:cxn modelId="{92131AB3-4E33-44C2-82CE-0554B8DD2DB0}" type="presParOf" srcId="{560D5043-A69F-4AFD-A9A2-D42A1DC2369B}" destId="{03826762-BC3E-4B3A-B97F-ABDB6008B673}" srcOrd="1" destOrd="0" presId="urn:microsoft.com/office/officeart/2008/layout/LinedList"/>
    <dgm:cxn modelId="{057405C3-8F4B-49E3-92F1-630CC9AD09D4}" type="presParOf" srcId="{560D5043-A69F-4AFD-A9A2-D42A1DC2369B}" destId="{48376AF3-2379-4A3D-8E1C-4F7607196435}" srcOrd="2" destOrd="0" presId="urn:microsoft.com/office/officeart/2008/layout/LinedList"/>
    <dgm:cxn modelId="{6E01618D-1622-4C3A-8578-1095F9A86E47}" type="presParOf" srcId="{5692220B-8A17-448A-9065-FB41E6E12870}" destId="{6205A719-3103-4A23-8F4E-91C3916BBE75}" srcOrd="2" destOrd="0" presId="urn:microsoft.com/office/officeart/2008/layout/LinedList"/>
    <dgm:cxn modelId="{45909FF8-5660-4AE4-9D0E-616051EB3ED5}" type="presParOf" srcId="{5692220B-8A17-448A-9065-FB41E6E12870}" destId="{BF5D2E26-151E-453E-B0AD-ED8CE3E23DF6}" srcOrd="3" destOrd="0" presId="urn:microsoft.com/office/officeart/2008/layout/LinedList"/>
    <dgm:cxn modelId="{A05BDBBD-8E56-48B3-9D7E-20BA48038CF0}" type="presParOf" srcId="{5692220B-8A17-448A-9065-FB41E6E12870}" destId="{35CBF8DC-4EFC-48F6-BCA8-FF28EEEB7001}" srcOrd="4" destOrd="0" presId="urn:microsoft.com/office/officeart/2008/layout/LinedList"/>
    <dgm:cxn modelId="{C2B92A2E-3A4D-4751-85CB-7DF763BD61B7}" type="presParOf" srcId="{35CBF8DC-4EFC-48F6-BCA8-FF28EEEB7001}" destId="{7EDEA3FB-4145-4E3F-BA3A-F4A21CEFB269}" srcOrd="0" destOrd="0" presId="urn:microsoft.com/office/officeart/2008/layout/LinedList"/>
    <dgm:cxn modelId="{55069EE2-F256-4D7F-85D8-2A054141C89B}" type="presParOf" srcId="{35CBF8DC-4EFC-48F6-BCA8-FF28EEEB7001}" destId="{63B3FE13-2471-4CDE-9C0C-E749BF5B11AF}" srcOrd="1" destOrd="0" presId="urn:microsoft.com/office/officeart/2008/layout/LinedList"/>
    <dgm:cxn modelId="{5F45D015-7590-4B38-95DA-144A56C4F282}" type="presParOf" srcId="{35CBF8DC-4EFC-48F6-BCA8-FF28EEEB7001}" destId="{F5468423-B26A-4D2F-A7DA-5070D7A1A973}" srcOrd="2" destOrd="0" presId="urn:microsoft.com/office/officeart/2008/layout/LinedList"/>
    <dgm:cxn modelId="{24011F3C-A777-4CCB-92B2-FC5462566355}" type="presParOf" srcId="{5692220B-8A17-448A-9065-FB41E6E12870}" destId="{0973F692-A1AD-4FBE-B983-D1DA90ABB62F}" srcOrd="5" destOrd="0" presId="urn:microsoft.com/office/officeart/2008/layout/LinedList"/>
    <dgm:cxn modelId="{6244C235-FA90-431F-B5D6-9211EDCFAE02}" type="presParOf" srcId="{5692220B-8A17-448A-9065-FB41E6E12870}" destId="{BFEA0E12-4B87-4C2A-9DF2-F6F66E10FBBF}" srcOrd="6" destOrd="0" presId="urn:microsoft.com/office/officeart/2008/layout/LinedList"/>
    <dgm:cxn modelId="{6EC92177-EAC2-46E2-81E7-2943D48E4B77}" type="presParOf" srcId="{5692220B-8A17-448A-9065-FB41E6E12870}" destId="{20462618-0D7A-413A-8443-99BB7442055B}" srcOrd="7" destOrd="0" presId="urn:microsoft.com/office/officeart/2008/layout/LinedList"/>
    <dgm:cxn modelId="{ED06652C-1625-42EA-9282-610AA14604A9}" type="presParOf" srcId="{20462618-0D7A-413A-8443-99BB7442055B}" destId="{A79B46A1-FB46-451E-BAFC-E1BA13B4714B}" srcOrd="0" destOrd="0" presId="urn:microsoft.com/office/officeart/2008/layout/LinedList"/>
    <dgm:cxn modelId="{DF6BAC2C-2ADA-4CC1-8A1A-238BA1677D7D}" type="presParOf" srcId="{20462618-0D7A-413A-8443-99BB7442055B}" destId="{E4CF7978-3DDC-4AFA-B828-8D868698F2B7}" srcOrd="1" destOrd="0" presId="urn:microsoft.com/office/officeart/2008/layout/LinedList"/>
    <dgm:cxn modelId="{B08CB66C-8769-406B-972F-EAFFCBC90E76}" type="presParOf" srcId="{20462618-0D7A-413A-8443-99BB7442055B}" destId="{637A1D33-AA0D-4A56-9086-2F234D503E23}" srcOrd="2" destOrd="0" presId="urn:microsoft.com/office/officeart/2008/layout/LinedList"/>
    <dgm:cxn modelId="{7A2F7A50-808C-4268-AA1A-E8884EEC32F0}" type="presParOf" srcId="{5692220B-8A17-448A-9065-FB41E6E12870}" destId="{3BB3FC11-5116-43DB-9359-71C109A436B9}" srcOrd="8" destOrd="0" presId="urn:microsoft.com/office/officeart/2008/layout/LinedList"/>
    <dgm:cxn modelId="{BDE72A61-A980-493B-948B-AE44EF7991BA}" type="presParOf" srcId="{5692220B-8A17-448A-9065-FB41E6E12870}" destId="{CD7ECCA6-38C0-406A-A951-5E8FCF93510B}" srcOrd="9" destOrd="0" presId="urn:microsoft.com/office/officeart/2008/layout/LinedList"/>
    <dgm:cxn modelId="{3B558B63-8ECE-43E0-B621-2290FF069CAA}" type="presParOf" srcId="{5692220B-8A17-448A-9065-FB41E6E12870}" destId="{39CD774D-C837-444D-8209-091999540B21}" srcOrd="10" destOrd="0" presId="urn:microsoft.com/office/officeart/2008/layout/LinedList"/>
    <dgm:cxn modelId="{FBAAED15-DF1D-438C-AA57-D597D225B0B8}" type="presParOf" srcId="{39CD774D-C837-444D-8209-091999540B21}" destId="{67A83031-8D97-44D9-A621-69EEA5DBF6F6}" srcOrd="0" destOrd="0" presId="urn:microsoft.com/office/officeart/2008/layout/LinedList"/>
    <dgm:cxn modelId="{ED1C0187-9C76-4E8C-9FC7-3B93359BC5DD}" type="presParOf" srcId="{39CD774D-C837-444D-8209-091999540B21}" destId="{284B3284-A118-4318-8D06-858DE859964B}" srcOrd="1" destOrd="0" presId="urn:microsoft.com/office/officeart/2008/layout/LinedList"/>
    <dgm:cxn modelId="{82048617-1D3D-4D84-A280-8E388298EAFF}" type="presParOf" srcId="{39CD774D-C837-444D-8209-091999540B21}" destId="{2BE03163-8349-4862-843F-52743EF2669B}" srcOrd="2" destOrd="0" presId="urn:microsoft.com/office/officeart/2008/layout/LinedList"/>
    <dgm:cxn modelId="{C67E77B1-3AE4-43FF-97CA-B756E12BBF03}" type="presParOf" srcId="{5692220B-8A17-448A-9065-FB41E6E12870}" destId="{33BBC885-3F3E-493A-A2B8-AEB6911B821D}" srcOrd="11" destOrd="0" presId="urn:microsoft.com/office/officeart/2008/layout/LinedList"/>
    <dgm:cxn modelId="{E3F0589A-9993-4CA9-A2CE-C921A78A8AFD}" type="presParOf" srcId="{5692220B-8A17-448A-9065-FB41E6E12870}" destId="{AA6EE4D7-515D-47CB-863D-2E219F0314C3}"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2774F8-9995-4801-9882-0C159ECE27EF}" type="doc">
      <dgm:prSet loTypeId="urn:microsoft.com/office/officeart/2008/layout/LinedList" loCatId="hierarchy" qsTypeId="urn:microsoft.com/office/officeart/2005/8/quickstyle/simple1" qsCatId="simple" csTypeId="urn:microsoft.com/office/officeart/2005/8/colors/accent6_5" csCatId="accent6" phldr="1"/>
      <dgm:spPr/>
      <dgm:t>
        <a:bodyPr/>
        <a:lstStyle/>
        <a:p>
          <a:pPr rtl="1"/>
          <a:endParaRPr lang="ar-EG"/>
        </a:p>
      </dgm:t>
    </dgm:pt>
    <dgm:pt modelId="{AED668D5-8085-404B-9094-DFDBA20C4471}">
      <dgm:prSet phldrT="[نص]" custT="1"/>
      <dgm:spPr/>
      <dgm:t>
        <a:bodyPr/>
        <a:lstStyle/>
        <a:p>
          <a:pPr algn="l" rtl="0">
            <a:lnSpc>
              <a:spcPct val="150000"/>
            </a:lnSpc>
          </a:pPr>
          <a:r>
            <a:rPr lang="en-US" b="1" dirty="0" smtClean="0">
              <a:latin typeface="Agency FB" pitchFamily="34" charset="0"/>
            </a:rPr>
            <a:t>4-Factors related to the Subject of the study</a:t>
          </a:r>
          <a:endParaRPr lang="ar-EG" b="1" dirty="0">
            <a:latin typeface="Agency FB" pitchFamily="34" charset="0"/>
          </a:endParaRPr>
        </a:p>
      </dgm:t>
    </dgm:pt>
    <dgm:pt modelId="{94C4B57F-ECE5-4BB1-9530-BAF7785A54B1}" type="parTrans" cxnId="{210629B8-4B86-4393-B412-673A0BC82C58}">
      <dgm:prSet/>
      <dgm:spPr/>
      <dgm:t>
        <a:bodyPr/>
        <a:lstStyle/>
        <a:p>
          <a:pPr rtl="1"/>
          <a:endParaRPr lang="ar-EG"/>
        </a:p>
      </dgm:t>
    </dgm:pt>
    <dgm:pt modelId="{D3100D93-D924-4043-A198-7D46DCC5DCC7}" type="sibTrans" cxnId="{210629B8-4B86-4393-B412-673A0BC82C58}">
      <dgm:prSet/>
      <dgm:spPr/>
      <dgm:t>
        <a:bodyPr/>
        <a:lstStyle/>
        <a:p>
          <a:pPr rtl="1"/>
          <a:endParaRPr lang="ar-EG"/>
        </a:p>
      </dgm:t>
    </dgm:pt>
    <dgm:pt modelId="{DD8B745D-2298-4A88-A95C-67A10E91EFDF}">
      <dgm:prSet phldrT="[نص]"/>
      <dgm:spPr/>
      <dgm:t>
        <a:bodyPr/>
        <a:lstStyle/>
        <a:p>
          <a:pPr rtl="0"/>
          <a:r>
            <a:rPr lang="en-US" dirty="0" smtClean="0">
              <a:latin typeface="Agency FB" pitchFamily="34" charset="0"/>
            </a:rPr>
            <a:t>a- Lack of mass (physical object) of what is being studied. </a:t>
          </a:r>
          <a:endParaRPr lang="ar-EG" dirty="0">
            <a:latin typeface="Agency FB" pitchFamily="34" charset="0"/>
          </a:endParaRPr>
        </a:p>
      </dgm:t>
    </dgm:pt>
    <dgm:pt modelId="{FD31841D-8FCA-4858-9564-054FFAED9876}" type="parTrans" cxnId="{50DB5FF1-8902-4CF1-BF65-B8BAFFDD9AF2}">
      <dgm:prSet/>
      <dgm:spPr/>
      <dgm:t>
        <a:bodyPr/>
        <a:lstStyle/>
        <a:p>
          <a:pPr rtl="1"/>
          <a:endParaRPr lang="ar-EG"/>
        </a:p>
      </dgm:t>
    </dgm:pt>
    <dgm:pt modelId="{85448C3F-7FD7-4B15-B14B-682DA9640BC8}" type="sibTrans" cxnId="{50DB5FF1-8902-4CF1-BF65-B8BAFFDD9AF2}">
      <dgm:prSet/>
      <dgm:spPr/>
      <dgm:t>
        <a:bodyPr/>
        <a:lstStyle/>
        <a:p>
          <a:pPr rtl="1"/>
          <a:endParaRPr lang="ar-EG"/>
        </a:p>
      </dgm:t>
    </dgm:pt>
    <dgm:pt modelId="{8190FD2A-6D1D-478B-B002-933D1F13BF5C}">
      <dgm:prSet phldrT="[نص]"/>
      <dgm:spPr/>
      <dgm:t>
        <a:bodyPr/>
        <a:lstStyle/>
        <a:p>
          <a:pPr rtl="0"/>
          <a:r>
            <a:rPr lang="en-US" dirty="0" smtClean="0">
              <a:latin typeface="Agency FB" pitchFamily="34" charset="0"/>
            </a:rPr>
            <a:t>b-Too steep a study gradient.</a:t>
          </a:r>
          <a:endParaRPr lang="ar-EG" dirty="0">
            <a:latin typeface="Agency FB" pitchFamily="34" charset="0"/>
          </a:endParaRPr>
        </a:p>
      </dgm:t>
    </dgm:pt>
    <dgm:pt modelId="{65699620-A63F-41B6-BBD2-1C8D0F4FFA7A}" type="parTrans" cxnId="{B37F5FA3-298E-4C9A-B993-DFE1BAD7EE2A}">
      <dgm:prSet/>
      <dgm:spPr/>
      <dgm:t>
        <a:bodyPr/>
        <a:lstStyle/>
        <a:p>
          <a:pPr rtl="1"/>
          <a:endParaRPr lang="ar-EG"/>
        </a:p>
      </dgm:t>
    </dgm:pt>
    <dgm:pt modelId="{92D44218-93C2-4695-A5F0-A4D69DDE26D1}" type="sibTrans" cxnId="{B37F5FA3-298E-4C9A-B993-DFE1BAD7EE2A}">
      <dgm:prSet/>
      <dgm:spPr/>
      <dgm:t>
        <a:bodyPr/>
        <a:lstStyle/>
        <a:p>
          <a:pPr rtl="1"/>
          <a:endParaRPr lang="ar-EG"/>
        </a:p>
      </dgm:t>
    </dgm:pt>
    <dgm:pt modelId="{8881DFCA-B046-4A53-BFDD-8F25CEE50725}">
      <dgm:prSet phldrT="[نص]"/>
      <dgm:spPr/>
      <dgm:t>
        <a:bodyPr/>
        <a:lstStyle/>
        <a:p>
          <a:pPr rtl="0"/>
          <a:r>
            <a:rPr lang="en-US" dirty="0" smtClean="0">
              <a:latin typeface="Agency FB" pitchFamily="34" charset="0"/>
            </a:rPr>
            <a:t>c-The third and most important barrier is the misunderstood word. </a:t>
          </a:r>
          <a:endParaRPr lang="ar-EG" dirty="0">
            <a:latin typeface="Agency FB" pitchFamily="34" charset="0"/>
          </a:endParaRPr>
        </a:p>
      </dgm:t>
    </dgm:pt>
    <dgm:pt modelId="{11C2CE04-2430-4C67-A885-6F136B7015C3}" type="parTrans" cxnId="{689B4FE8-E155-450F-98CB-09554FFC722D}">
      <dgm:prSet/>
      <dgm:spPr/>
      <dgm:t>
        <a:bodyPr/>
        <a:lstStyle/>
        <a:p>
          <a:pPr rtl="1"/>
          <a:endParaRPr lang="ar-EG"/>
        </a:p>
      </dgm:t>
    </dgm:pt>
    <dgm:pt modelId="{E4DF31EB-B19C-4368-B641-44631515150D}" type="sibTrans" cxnId="{689B4FE8-E155-450F-98CB-09554FFC722D}">
      <dgm:prSet/>
      <dgm:spPr/>
      <dgm:t>
        <a:bodyPr/>
        <a:lstStyle/>
        <a:p>
          <a:pPr rtl="1"/>
          <a:endParaRPr lang="ar-EG"/>
        </a:p>
      </dgm:t>
    </dgm:pt>
    <dgm:pt modelId="{F679C978-EB2E-4B20-B112-3511B7A8E9A7}" type="pres">
      <dgm:prSet presAssocID="{832774F8-9995-4801-9882-0C159ECE27EF}" presName="vert0" presStyleCnt="0">
        <dgm:presLayoutVars>
          <dgm:dir/>
          <dgm:animOne val="branch"/>
          <dgm:animLvl val="lvl"/>
        </dgm:presLayoutVars>
      </dgm:prSet>
      <dgm:spPr/>
      <dgm:t>
        <a:bodyPr/>
        <a:lstStyle/>
        <a:p>
          <a:pPr rtl="1"/>
          <a:endParaRPr lang="ar-EG"/>
        </a:p>
      </dgm:t>
    </dgm:pt>
    <dgm:pt modelId="{823E3F12-CE7C-4BC2-A44D-6850A21688B8}" type="pres">
      <dgm:prSet presAssocID="{AED668D5-8085-404B-9094-DFDBA20C4471}" presName="thickLine" presStyleLbl="alignNode1" presStyleIdx="0" presStyleCnt="1"/>
      <dgm:spPr/>
    </dgm:pt>
    <dgm:pt modelId="{9AD6F1D4-9493-4197-9EA9-19666AAA7F6C}" type="pres">
      <dgm:prSet presAssocID="{AED668D5-8085-404B-9094-DFDBA20C4471}" presName="horz1" presStyleCnt="0"/>
      <dgm:spPr/>
    </dgm:pt>
    <dgm:pt modelId="{E0C3D57A-D039-4699-B7D9-53C4DC996CF4}" type="pres">
      <dgm:prSet presAssocID="{AED668D5-8085-404B-9094-DFDBA20C4471}" presName="tx1" presStyleLbl="revTx" presStyleIdx="0" presStyleCnt="4" custScaleX="164005"/>
      <dgm:spPr/>
      <dgm:t>
        <a:bodyPr/>
        <a:lstStyle/>
        <a:p>
          <a:pPr rtl="1"/>
          <a:endParaRPr lang="ar-EG"/>
        </a:p>
      </dgm:t>
    </dgm:pt>
    <dgm:pt modelId="{5692220B-8A17-448A-9065-FB41E6E12870}" type="pres">
      <dgm:prSet presAssocID="{AED668D5-8085-404B-9094-DFDBA20C4471}" presName="vert1" presStyleCnt="0"/>
      <dgm:spPr/>
    </dgm:pt>
    <dgm:pt modelId="{6C35CA6A-A4F6-4668-B602-36D61171B747}" type="pres">
      <dgm:prSet presAssocID="{DD8B745D-2298-4A88-A95C-67A10E91EFDF}" presName="vertSpace2a" presStyleCnt="0"/>
      <dgm:spPr/>
    </dgm:pt>
    <dgm:pt modelId="{560D5043-A69F-4AFD-A9A2-D42A1DC2369B}" type="pres">
      <dgm:prSet presAssocID="{DD8B745D-2298-4A88-A95C-67A10E91EFDF}" presName="horz2" presStyleCnt="0"/>
      <dgm:spPr/>
    </dgm:pt>
    <dgm:pt modelId="{6B4F9515-6F26-4A6B-B9AE-4ACD97BF3DEF}" type="pres">
      <dgm:prSet presAssocID="{DD8B745D-2298-4A88-A95C-67A10E91EFDF}" presName="horzSpace2" presStyleCnt="0"/>
      <dgm:spPr/>
    </dgm:pt>
    <dgm:pt modelId="{03826762-BC3E-4B3A-B97F-ABDB6008B673}" type="pres">
      <dgm:prSet presAssocID="{DD8B745D-2298-4A88-A95C-67A10E91EFDF}" presName="tx2" presStyleLbl="revTx" presStyleIdx="1" presStyleCnt="4"/>
      <dgm:spPr/>
      <dgm:t>
        <a:bodyPr/>
        <a:lstStyle/>
        <a:p>
          <a:pPr rtl="1"/>
          <a:endParaRPr lang="ar-EG"/>
        </a:p>
      </dgm:t>
    </dgm:pt>
    <dgm:pt modelId="{48376AF3-2379-4A3D-8E1C-4F7607196435}" type="pres">
      <dgm:prSet presAssocID="{DD8B745D-2298-4A88-A95C-67A10E91EFDF}" presName="vert2" presStyleCnt="0"/>
      <dgm:spPr/>
    </dgm:pt>
    <dgm:pt modelId="{6205A719-3103-4A23-8F4E-91C3916BBE75}" type="pres">
      <dgm:prSet presAssocID="{DD8B745D-2298-4A88-A95C-67A10E91EFDF}" presName="thinLine2b" presStyleLbl="callout" presStyleIdx="0" presStyleCnt="3"/>
      <dgm:spPr/>
    </dgm:pt>
    <dgm:pt modelId="{BF5D2E26-151E-453E-B0AD-ED8CE3E23DF6}" type="pres">
      <dgm:prSet presAssocID="{DD8B745D-2298-4A88-A95C-67A10E91EFDF}" presName="vertSpace2b" presStyleCnt="0"/>
      <dgm:spPr/>
    </dgm:pt>
    <dgm:pt modelId="{35CBF8DC-4EFC-48F6-BCA8-FF28EEEB7001}" type="pres">
      <dgm:prSet presAssocID="{8190FD2A-6D1D-478B-B002-933D1F13BF5C}" presName="horz2" presStyleCnt="0"/>
      <dgm:spPr/>
    </dgm:pt>
    <dgm:pt modelId="{7EDEA3FB-4145-4E3F-BA3A-F4A21CEFB269}" type="pres">
      <dgm:prSet presAssocID="{8190FD2A-6D1D-478B-B002-933D1F13BF5C}" presName="horzSpace2" presStyleCnt="0"/>
      <dgm:spPr/>
    </dgm:pt>
    <dgm:pt modelId="{63B3FE13-2471-4CDE-9C0C-E749BF5B11AF}" type="pres">
      <dgm:prSet presAssocID="{8190FD2A-6D1D-478B-B002-933D1F13BF5C}" presName="tx2" presStyleLbl="revTx" presStyleIdx="2" presStyleCnt="4"/>
      <dgm:spPr/>
      <dgm:t>
        <a:bodyPr/>
        <a:lstStyle/>
        <a:p>
          <a:pPr rtl="1"/>
          <a:endParaRPr lang="ar-EG"/>
        </a:p>
      </dgm:t>
    </dgm:pt>
    <dgm:pt modelId="{F5468423-B26A-4D2F-A7DA-5070D7A1A973}" type="pres">
      <dgm:prSet presAssocID="{8190FD2A-6D1D-478B-B002-933D1F13BF5C}" presName="vert2" presStyleCnt="0"/>
      <dgm:spPr/>
    </dgm:pt>
    <dgm:pt modelId="{0973F692-A1AD-4FBE-B983-D1DA90ABB62F}" type="pres">
      <dgm:prSet presAssocID="{8190FD2A-6D1D-478B-B002-933D1F13BF5C}" presName="thinLine2b" presStyleLbl="callout" presStyleIdx="1" presStyleCnt="3"/>
      <dgm:spPr/>
    </dgm:pt>
    <dgm:pt modelId="{BFEA0E12-4B87-4C2A-9DF2-F6F66E10FBBF}" type="pres">
      <dgm:prSet presAssocID="{8190FD2A-6D1D-478B-B002-933D1F13BF5C}" presName="vertSpace2b" presStyleCnt="0"/>
      <dgm:spPr/>
    </dgm:pt>
    <dgm:pt modelId="{20462618-0D7A-413A-8443-99BB7442055B}" type="pres">
      <dgm:prSet presAssocID="{8881DFCA-B046-4A53-BFDD-8F25CEE50725}" presName="horz2" presStyleCnt="0"/>
      <dgm:spPr/>
    </dgm:pt>
    <dgm:pt modelId="{A79B46A1-FB46-451E-BAFC-E1BA13B4714B}" type="pres">
      <dgm:prSet presAssocID="{8881DFCA-B046-4A53-BFDD-8F25CEE50725}" presName="horzSpace2" presStyleCnt="0"/>
      <dgm:spPr/>
    </dgm:pt>
    <dgm:pt modelId="{E4CF7978-3DDC-4AFA-B828-8D868698F2B7}" type="pres">
      <dgm:prSet presAssocID="{8881DFCA-B046-4A53-BFDD-8F25CEE50725}" presName="tx2" presStyleLbl="revTx" presStyleIdx="3" presStyleCnt="4"/>
      <dgm:spPr/>
      <dgm:t>
        <a:bodyPr/>
        <a:lstStyle/>
        <a:p>
          <a:pPr rtl="1"/>
          <a:endParaRPr lang="ar-EG"/>
        </a:p>
      </dgm:t>
    </dgm:pt>
    <dgm:pt modelId="{637A1D33-AA0D-4A56-9086-2F234D503E23}" type="pres">
      <dgm:prSet presAssocID="{8881DFCA-B046-4A53-BFDD-8F25CEE50725}" presName="vert2" presStyleCnt="0"/>
      <dgm:spPr/>
    </dgm:pt>
    <dgm:pt modelId="{3BB3FC11-5116-43DB-9359-71C109A436B9}" type="pres">
      <dgm:prSet presAssocID="{8881DFCA-B046-4A53-BFDD-8F25CEE50725}" presName="thinLine2b" presStyleLbl="callout" presStyleIdx="2" presStyleCnt="3"/>
      <dgm:spPr/>
    </dgm:pt>
    <dgm:pt modelId="{CD7ECCA6-38C0-406A-A951-5E8FCF93510B}" type="pres">
      <dgm:prSet presAssocID="{8881DFCA-B046-4A53-BFDD-8F25CEE50725}" presName="vertSpace2b" presStyleCnt="0"/>
      <dgm:spPr/>
    </dgm:pt>
  </dgm:ptLst>
  <dgm:cxnLst>
    <dgm:cxn modelId="{041B8161-DC23-44E4-BAFC-14C589832953}" type="presOf" srcId="{8190FD2A-6D1D-478B-B002-933D1F13BF5C}" destId="{63B3FE13-2471-4CDE-9C0C-E749BF5B11AF}" srcOrd="0" destOrd="0" presId="urn:microsoft.com/office/officeart/2008/layout/LinedList"/>
    <dgm:cxn modelId="{3C1A9852-F0D3-4F43-B0C1-F4A938A1F1F6}" type="presOf" srcId="{DD8B745D-2298-4A88-A95C-67A10E91EFDF}" destId="{03826762-BC3E-4B3A-B97F-ABDB6008B673}" srcOrd="0" destOrd="0" presId="urn:microsoft.com/office/officeart/2008/layout/LinedList"/>
    <dgm:cxn modelId="{E72F623C-22B8-4F5D-989A-4AB0FCA172EF}" type="presOf" srcId="{832774F8-9995-4801-9882-0C159ECE27EF}" destId="{F679C978-EB2E-4B20-B112-3511B7A8E9A7}" srcOrd="0" destOrd="0" presId="urn:microsoft.com/office/officeart/2008/layout/LinedList"/>
    <dgm:cxn modelId="{571DA7C9-D9D2-40C3-B6A0-D15BADAB1A53}" type="presOf" srcId="{AED668D5-8085-404B-9094-DFDBA20C4471}" destId="{E0C3D57A-D039-4699-B7D9-53C4DC996CF4}" srcOrd="0" destOrd="0" presId="urn:microsoft.com/office/officeart/2008/layout/LinedList"/>
    <dgm:cxn modelId="{50DB5FF1-8902-4CF1-BF65-B8BAFFDD9AF2}" srcId="{AED668D5-8085-404B-9094-DFDBA20C4471}" destId="{DD8B745D-2298-4A88-A95C-67A10E91EFDF}" srcOrd="0" destOrd="0" parTransId="{FD31841D-8FCA-4858-9564-054FFAED9876}" sibTransId="{85448C3F-7FD7-4B15-B14B-682DA9640BC8}"/>
    <dgm:cxn modelId="{210629B8-4B86-4393-B412-673A0BC82C58}" srcId="{832774F8-9995-4801-9882-0C159ECE27EF}" destId="{AED668D5-8085-404B-9094-DFDBA20C4471}" srcOrd="0" destOrd="0" parTransId="{94C4B57F-ECE5-4BB1-9530-BAF7785A54B1}" sibTransId="{D3100D93-D924-4043-A198-7D46DCC5DCC7}"/>
    <dgm:cxn modelId="{689B4FE8-E155-450F-98CB-09554FFC722D}" srcId="{AED668D5-8085-404B-9094-DFDBA20C4471}" destId="{8881DFCA-B046-4A53-BFDD-8F25CEE50725}" srcOrd="2" destOrd="0" parTransId="{11C2CE04-2430-4C67-A885-6F136B7015C3}" sibTransId="{E4DF31EB-B19C-4368-B641-44631515150D}"/>
    <dgm:cxn modelId="{B37F5FA3-298E-4C9A-B993-DFE1BAD7EE2A}" srcId="{AED668D5-8085-404B-9094-DFDBA20C4471}" destId="{8190FD2A-6D1D-478B-B002-933D1F13BF5C}" srcOrd="1" destOrd="0" parTransId="{65699620-A63F-41B6-BBD2-1C8D0F4FFA7A}" sibTransId="{92D44218-93C2-4695-A5F0-A4D69DDE26D1}"/>
    <dgm:cxn modelId="{E4E0576E-0D94-4310-ABA1-82D3324E1CF4}" type="presOf" srcId="{8881DFCA-B046-4A53-BFDD-8F25CEE50725}" destId="{E4CF7978-3DDC-4AFA-B828-8D868698F2B7}" srcOrd="0" destOrd="0" presId="urn:microsoft.com/office/officeart/2008/layout/LinedList"/>
    <dgm:cxn modelId="{FD45F75F-EFAA-455C-8AA9-DF6515E3EF75}" type="presParOf" srcId="{F679C978-EB2E-4B20-B112-3511B7A8E9A7}" destId="{823E3F12-CE7C-4BC2-A44D-6850A21688B8}" srcOrd="0" destOrd="0" presId="urn:microsoft.com/office/officeart/2008/layout/LinedList"/>
    <dgm:cxn modelId="{57426B68-ECD5-4F65-8A8A-BFD658DBBC28}" type="presParOf" srcId="{F679C978-EB2E-4B20-B112-3511B7A8E9A7}" destId="{9AD6F1D4-9493-4197-9EA9-19666AAA7F6C}" srcOrd="1" destOrd="0" presId="urn:microsoft.com/office/officeart/2008/layout/LinedList"/>
    <dgm:cxn modelId="{6E0BCEE0-B5FC-4DAC-B4EA-2631BBCD563B}" type="presParOf" srcId="{9AD6F1D4-9493-4197-9EA9-19666AAA7F6C}" destId="{E0C3D57A-D039-4699-B7D9-53C4DC996CF4}" srcOrd="0" destOrd="0" presId="urn:microsoft.com/office/officeart/2008/layout/LinedList"/>
    <dgm:cxn modelId="{D602746F-F6F1-4621-8006-33B9198C7093}" type="presParOf" srcId="{9AD6F1D4-9493-4197-9EA9-19666AAA7F6C}" destId="{5692220B-8A17-448A-9065-FB41E6E12870}" srcOrd="1" destOrd="0" presId="urn:microsoft.com/office/officeart/2008/layout/LinedList"/>
    <dgm:cxn modelId="{3E79238F-4A07-4346-AE1D-FE84ADF28963}" type="presParOf" srcId="{5692220B-8A17-448A-9065-FB41E6E12870}" destId="{6C35CA6A-A4F6-4668-B602-36D61171B747}" srcOrd="0" destOrd="0" presId="urn:microsoft.com/office/officeart/2008/layout/LinedList"/>
    <dgm:cxn modelId="{EEEF1223-2D58-4847-A227-06D29EA4D7FB}" type="presParOf" srcId="{5692220B-8A17-448A-9065-FB41E6E12870}" destId="{560D5043-A69F-4AFD-A9A2-D42A1DC2369B}" srcOrd="1" destOrd="0" presId="urn:microsoft.com/office/officeart/2008/layout/LinedList"/>
    <dgm:cxn modelId="{1D106310-393B-4CED-AC6E-4FA0E21A0549}" type="presParOf" srcId="{560D5043-A69F-4AFD-A9A2-D42A1DC2369B}" destId="{6B4F9515-6F26-4A6B-B9AE-4ACD97BF3DEF}" srcOrd="0" destOrd="0" presId="urn:microsoft.com/office/officeart/2008/layout/LinedList"/>
    <dgm:cxn modelId="{CEEA3201-E1F4-4275-8170-F6DDEB547C79}" type="presParOf" srcId="{560D5043-A69F-4AFD-A9A2-D42A1DC2369B}" destId="{03826762-BC3E-4B3A-B97F-ABDB6008B673}" srcOrd="1" destOrd="0" presId="urn:microsoft.com/office/officeart/2008/layout/LinedList"/>
    <dgm:cxn modelId="{EEBE1EAA-4D9D-4590-B967-484CBF6EFDAB}" type="presParOf" srcId="{560D5043-A69F-4AFD-A9A2-D42A1DC2369B}" destId="{48376AF3-2379-4A3D-8E1C-4F7607196435}" srcOrd="2" destOrd="0" presId="urn:microsoft.com/office/officeart/2008/layout/LinedList"/>
    <dgm:cxn modelId="{0CD8AF35-B6FE-40B3-A577-596759E0C6CC}" type="presParOf" srcId="{5692220B-8A17-448A-9065-FB41E6E12870}" destId="{6205A719-3103-4A23-8F4E-91C3916BBE75}" srcOrd="2" destOrd="0" presId="urn:microsoft.com/office/officeart/2008/layout/LinedList"/>
    <dgm:cxn modelId="{952288DF-7C47-4A2A-B501-D859309BA8C9}" type="presParOf" srcId="{5692220B-8A17-448A-9065-FB41E6E12870}" destId="{BF5D2E26-151E-453E-B0AD-ED8CE3E23DF6}" srcOrd="3" destOrd="0" presId="urn:microsoft.com/office/officeart/2008/layout/LinedList"/>
    <dgm:cxn modelId="{E7BD00F7-4C5E-4B0E-A1B0-2DD0A5657CBC}" type="presParOf" srcId="{5692220B-8A17-448A-9065-FB41E6E12870}" destId="{35CBF8DC-4EFC-48F6-BCA8-FF28EEEB7001}" srcOrd="4" destOrd="0" presId="urn:microsoft.com/office/officeart/2008/layout/LinedList"/>
    <dgm:cxn modelId="{9CE55C6D-4B63-4152-A5C4-D4C5F2FA0489}" type="presParOf" srcId="{35CBF8DC-4EFC-48F6-BCA8-FF28EEEB7001}" destId="{7EDEA3FB-4145-4E3F-BA3A-F4A21CEFB269}" srcOrd="0" destOrd="0" presId="urn:microsoft.com/office/officeart/2008/layout/LinedList"/>
    <dgm:cxn modelId="{C0F202D3-4E36-4004-B577-9F17ED95D1B5}" type="presParOf" srcId="{35CBF8DC-4EFC-48F6-BCA8-FF28EEEB7001}" destId="{63B3FE13-2471-4CDE-9C0C-E749BF5B11AF}" srcOrd="1" destOrd="0" presId="urn:microsoft.com/office/officeart/2008/layout/LinedList"/>
    <dgm:cxn modelId="{3B20C965-D568-455A-9BB8-E30A19721587}" type="presParOf" srcId="{35CBF8DC-4EFC-48F6-BCA8-FF28EEEB7001}" destId="{F5468423-B26A-4D2F-A7DA-5070D7A1A973}" srcOrd="2" destOrd="0" presId="urn:microsoft.com/office/officeart/2008/layout/LinedList"/>
    <dgm:cxn modelId="{EC0C7775-4288-493A-A8C5-171658131DE5}" type="presParOf" srcId="{5692220B-8A17-448A-9065-FB41E6E12870}" destId="{0973F692-A1AD-4FBE-B983-D1DA90ABB62F}" srcOrd="5" destOrd="0" presId="urn:microsoft.com/office/officeart/2008/layout/LinedList"/>
    <dgm:cxn modelId="{CE67331E-A80D-4A66-94C7-B7B2B49DED08}" type="presParOf" srcId="{5692220B-8A17-448A-9065-FB41E6E12870}" destId="{BFEA0E12-4B87-4C2A-9DF2-F6F66E10FBBF}" srcOrd="6" destOrd="0" presId="urn:microsoft.com/office/officeart/2008/layout/LinedList"/>
    <dgm:cxn modelId="{68003540-45C1-4D34-A377-4AB0A70D4980}" type="presParOf" srcId="{5692220B-8A17-448A-9065-FB41E6E12870}" destId="{20462618-0D7A-413A-8443-99BB7442055B}" srcOrd="7" destOrd="0" presId="urn:microsoft.com/office/officeart/2008/layout/LinedList"/>
    <dgm:cxn modelId="{AF3C1144-9BB1-4DF2-9D17-6A27F779B711}" type="presParOf" srcId="{20462618-0D7A-413A-8443-99BB7442055B}" destId="{A79B46A1-FB46-451E-BAFC-E1BA13B4714B}" srcOrd="0" destOrd="0" presId="urn:microsoft.com/office/officeart/2008/layout/LinedList"/>
    <dgm:cxn modelId="{931102A3-402F-4671-BDDC-0FD026249EF3}" type="presParOf" srcId="{20462618-0D7A-413A-8443-99BB7442055B}" destId="{E4CF7978-3DDC-4AFA-B828-8D868698F2B7}" srcOrd="1" destOrd="0" presId="urn:microsoft.com/office/officeart/2008/layout/LinedList"/>
    <dgm:cxn modelId="{3EAD6EF2-3885-46B2-9E37-CCE9A5AA4446}" type="presParOf" srcId="{20462618-0D7A-413A-8443-99BB7442055B}" destId="{637A1D33-AA0D-4A56-9086-2F234D503E23}" srcOrd="2" destOrd="0" presId="urn:microsoft.com/office/officeart/2008/layout/LinedList"/>
    <dgm:cxn modelId="{F4192369-6AB3-4B26-A446-74A8CDB45744}" type="presParOf" srcId="{5692220B-8A17-448A-9065-FB41E6E12870}" destId="{3BB3FC11-5116-43DB-9359-71C109A436B9}" srcOrd="8" destOrd="0" presId="urn:microsoft.com/office/officeart/2008/layout/LinedList"/>
    <dgm:cxn modelId="{051FF39C-1D40-45C6-9E81-5C478A29A870}" type="presParOf" srcId="{5692220B-8A17-448A-9065-FB41E6E12870}" destId="{CD7ECCA6-38C0-406A-A951-5E8FCF93510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239F7-12ED-45F2-B8DF-9450705E2AB7}">
      <dsp:nvSpPr>
        <dsp:cNvPr id="0" name=""/>
        <dsp:cNvSpPr/>
      </dsp:nvSpPr>
      <dsp:spPr>
        <a:xfrm rot="5400000">
          <a:off x="2446" y="25074"/>
          <a:ext cx="1635968" cy="159113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rtl="0">
            <a:lnSpc>
              <a:spcPct val="90000"/>
            </a:lnSpc>
            <a:spcBef>
              <a:spcPct val="0"/>
            </a:spcBef>
            <a:spcAft>
              <a:spcPct val="35000"/>
            </a:spcAft>
          </a:pPr>
          <a:r>
            <a:rPr lang="en-US" sz="2000" b="1" kern="1200" dirty="0" smtClean="0"/>
            <a:t>  observation</a:t>
          </a:r>
          <a:endParaRPr lang="ar-EG" sz="2000" kern="1200" dirty="0"/>
        </a:p>
      </dsp:txBody>
      <dsp:txXfrm rot="-5400000">
        <a:off x="24864" y="798224"/>
        <a:ext cx="1591133" cy="44835"/>
      </dsp:txXfrm>
    </dsp:sp>
    <dsp:sp modelId="{01A52432-7DCC-40A8-A0B3-C142E4C0A310}">
      <dsp:nvSpPr>
        <dsp:cNvPr id="0" name=""/>
        <dsp:cNvSpPr/>
      </dsp:nvSpPr>
      <dsp:spPr>
        <a:xfrm rot="5400000">
          <a:off x="4644945" y="-2976563"/>
          <a:ext cx="1063938" cy="702237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Noting details, attending seeing what is going on the course of an experience, an event, or a situation.</a:t>
          </a:r>
          <a:endParaRPr lang="ar-EG" sz="2200" kern="1200" dirty="0"/>
        </a:p>
      </dsp:txBody>
      <dsp:txXfrm rot="-5400000">
        <a:off x="1665725" y="54594"/>
        <a:ext cx="6970442" cy="960064"/>
      </dsp:txXfrm>
    </dsp:sp>
    <dsp:sp modelId="{A7D05439-47B0-46FE-9D59-0599F33797A2}">
      <dsp:nvSpPr>
        <dsp:cNvPr id="0" name=""/>
        <dsp:cNvSpPr/>
      </dsp:nvSpPr>
      <dsp:spPr>
        <a:xfrm rot="5400000">
          <a:off x="-73043" y="1542905"/>
          <a:ext cx="1635968" cy="1440152"/>
        </a:xfrm>
        <a:prstGeom prst="chevron">
          <a:avLst/>
        </a:prstGeom>
        <a:solidFill>
          <a:schemeClr val="accent5">
            <a:hueOff val="-75317"/>
            <a:satOff val="-14450"/>
            <a:lumOff val="2059"/>
            <a:alphaOff val="0"/>
          </a:schemeClr>
        </a:solidFill>
        <a:ln w="25400"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Description</a:t>
          </a:r>
          <a:endParaRPr lang="ar-EG" sz="2000" b="1" kern="1200" dirty="0"/>
        </a:p>
      </dsp:txBody>
      <dsp:txXfrm rot="-5400000">
        <a:off x="24865" y="2165073"/>
        <a:ext cx="1440152" cy="195816"/>
      </dsp:txXfrm>
    </dsp:sp>
    <dsp:sp modelId="{951CE85B-3DAA-4D72-9A6A-5300540827F5}">
      <dsp:nvSpPr>
        <dsp:cNvPr id="0" name=""/>
        <dsp:cNvSpPr/>
      </dsp:nvSpPr>
      <dsp:spPr>
        <a:xfrm rot="5400000">
          <a:off x="4569734" y="-1587704"/>
          <a:ext cx="1063379" cy="7128782"/>
        </a:xfrm>
        <a:prstGeom prst="round2SameRect">
          <a:avLst/>
        </a:prstGeom>
        <a:solidFill>
          <a:schemeClr val="lt1">
            <a:alpha val="90000"/>
            <a:hueOff val="0"/>
            <a:satOff val="0"/>
            <a:lumOff val="0"/>
            <a:alphaOff val="0"/>
          </a:schemeClr>
        </a:solidFill>
        <a:ln w="25400"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Recalling and verbalizing what went on, telling it to someone, writing it down, it is collection of the data of experience</a:t>
          </a:r>
          <a:endParaRPr lang="ar-EG" sz="2200" kern="1200" dirty="0"/>
        </a:p>
      </dsp:txBody>
      <dsp:txXfrm rot="-5400000">
        <a:off x="1537033" y="1496907"/>
        <a:ext cx="7076872" cy="959559"/>
      </dsp:txXfrm>
    </dsp:sp>
    <dsp:sp modelId="{A5A2796E-1D83-4601-987D-66878491D681}">
      <dsp:nvSpPr>
        <dsp:cNvPr id="0" name=""/>
        <dsp:cNvSpPr/>
      </dsp:nvSpPr>
      <dsp:spPr>
        <a:xfrm rot="5400000">
          <a:off x="-76513" y="2988714"/>
          <a:ext cx="1635968" cy="1433213"/>
        </a:xfrm>
        <a:prstGeom prst="chevron">
          <a:avLst/>
        </a:prstGeom>
        <a:solidFill>
          <a:schemeClr val="accent5">
            <a:hueOff val="-150635"/>
            <a:satOff val="-28901"/>
            <a:lumOff val="4118"/>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Analysis</a:t>
          </a:r>
          <a:endParaRPr lang="ar-EG" sz="2000" b="1" kern="1200" dirty="0"/>
        </a:p>
      </dsp:txBody>
      <dsp:txXfrm rot="-5400000">
        <a:off x="24865" y="3603944"/>
        <a:ext cx="1433213" cy="202755"/>
      </dsp:txXfrm>
    </dsp:sp>
    <dsp:sp modelId="{6B7F9F19-0B6A-4AAA-A12A-514F6E385550}">
      <dsp:nvSpPr>
        <dsp:cNvPr id="0" name=""/>
        <dsp:cNvSpPr/>
      </dsp:nvSpPr>
      <dsp:spPr>
        <a:xfrm rot="5400000">
          <a:off x="4566264" y="-69875"/>
          <a:ext cx="1063379" cy="6977805"/>
        </a:xfrm>
        <a:prstGeom prst="round2SameRect">
          <a:avLst/>
        </a:prstGeom>
        <a:solidFill>
          <a:schemeClr val="lt1">
            <a:alpha val="90000"/>
            <a:hueOff val="0"/>
            <a:satOff val="0"/>
            <a:lumOff val="0"/>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Identifying possible and significant meanings, comparing and noting similarities and dissimilarities.</a:t>
          </a:r>
          <a:endParaRPr lang="ar-EG" sz="2200" kern="1200" dirty="0"/>
        </a:p>
      </dsp:txBody>
      <dsp:txXfrm rot="-5400000">
        <a:off x="1609051" y="2939248"/>
        <a:ext cx="6925895"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FA782-DA65-43FF-A154-C9C85C9E15CE}">
      <dsp:nvSpPr>
        <dsp:cNvPr id="0" name=""/>
        <dsp:cNvSpPr/>
      </dsp:nvSpPr>
      <dsp:spPr>
        <a:xfrm rot="5400000">
          <a:off x="-381141" y="382265"/>
          <a:ext cx="2540942" cy="177865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b="1" kern="1200" smtClean="0"/>
            <a:t>validation</a:t>
          </a:r>
          <a:endParaRPr lang="en-US" sz="3100" kern="1200"/>
        </a:p>
      </dsp:txBody>
      <dsp:txXfrm rot="-5400000">
        <a:off x="1" y="890454"/>
        <a:ext cx="1778659" cy="762283"/>
      </dsp:txXfrm>
    </dsp:sp>
    <dsp:sp modelId="{4ED4B060-D100-47E4-ACDB-20D333DA0226}">
      <dsp:nvSpPr>
        <dsp:cNvPr id="0" name=""/>
        <dsp:cNvSpPr/>
      </dsp:nvSpPr>
      <dsp:spPr>
        <a:xfrm rot="5400000">
          <a:off x="3873523" y="-2093739"/>
          <a:ext cx="1651612" cy="584134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Validation of the learning product, checking the meaning and the interferences derived by the learner with other, readings</a:t>
          </a:r>
          <a:endParaRPr lang="ar-EG" sz="2600" kern="1200" dirty="0"/>
        </a:p>
      </dsp:txBody>
      <dsp:txXfrm rot="-5400000">
        <a:off x="1778660" y="81749"/>
        <a:ext cx="5760715" cy="1490362"/>
      </dsp:txXfrm>
    </dsp:sp>
    <dsp:sp modelId="{A3F7574F-66EF-4F1D-8D57-29F1AD54E5CE}">
      <dsp:nvSpPr>
        <dsp:cNvPr id="0" name=""/>
        <dsp:cNvSpPr/>
      </dsp:nvSpPr>
      <dsp:spPr>
        <a:xfrm rot="5400000">
          <a:off x="-381141" y="2639674"/>
          <a:ext cx="2540942" cy="1778659"/>
        </a:xfrm>
        <a:prstGeom prst="chevron">
          <a:avLst/>
        </a:prstGeom>
        <a:solidFill>
          <a:schemeClr val="accent5">
            <a:hueOff val="-150635"/>
            <a:satOff val="-28901"/>
            <a:lumOff val="4118"/>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b="1" kern="1200" dirty="0" smtClean="0"/>
            <a:t>Evaluation</a:t>
          </a:r>
          <a:endParaRPr lang="ar-EG" sz="3100" kern="1200" dirty="0"/>
        </a:p>
      </dsp:txBody>
      <dsp:txXfrm rot="-5400000">
        <a:off x="1" y="3147863"/>
        <a:ext cx="1778659" cy="762283"/>
      </dsp:txXfrm>
    </dsp:sp>
    <dsp:sp modelId="{F484E853-9686-4284-90BE-35BF7B769D2D}">
      <dsp:nvSpPr>
        <dsp:cNvPr id="0" name=""/>
        <dsp:cNvSpPr/>
      </dsp:nvSpPr>
      <dsp:spPr>
        <a:xfrm rot="5400000">
          <a:off x="3873523" y="163669"/>
          <a:ext cx="1651612" cy="5841340"/>
        </a:xfrm>
        <a:prstGeom prst="round2SameRect">
          <a:avLst/>
        </a:prstGeom>
        <a:solidFill>
          <a:schemeClr val="lt1">
            <a:alpha val="90000"/>
            <a:hueOff val="0"/>
            <a:satOff val="0"/>
            <a:lumOff val="0"/>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0">
            <a:lnSpc>
              <a:spcPct val="90000"/>
            </a:lnSpc>
            <a:spcBef>
              <a:spcPct val="0"/>
            </a:spcBef>
            <a:spcAft>
              <a:spcPct val="15000"/>
            </a:spcAft>
            <a:buChar char="••"/>
          </a:pPr>
          <a:r>
            <a:rPr lang="en-US" sz="2600" kern="1200" dirty="0" smtClean="0"/>
            <a:t>Testing the learning product through usage</a:t>
          </a:r>
          <a:endParaRPr lang="ar-EG" sz="2600" kern="1200" dirty="0"/>
        </a:p>
      </dsp:txBody>
      <dsp:txXfrm rot="-5400000">
        <a:off x="1778660" y="2339158"/>
        <a:ext cx="5760715" cy="1490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E3F12-CE7C-4BC2-A44D-6850A21688B8}">
      <dsp:nvSpPr>
        <dsp:cNvPr id="0" name=""/>
        <dsp:cNvSpPr/>
      </dsp:nvSpPr>
      <dsp:spPr>
        <a:xfrm>
          <a:off x="0" y="0"/>
          <a:ext cx="8229600" cy="0"/>
        </a:xfrm>
        <a:prstGeom prst="line">
          <a:avLst/>
        </a:prstGeom>
        <a:solidFill>
          <a:schemeClr val="accent6">
            <a:alpha val="90000"/>
            <a:hueOff val="0"/>
            <a:satOff val="0"/>
            <a:lumOff val="0"/>
            <a:alphaOff val="0"/>
          </a:schemeClr>
        </a:solidFill>
        <a:ln w="285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3D57A-D039-4699-B7D9-53C4DC996CF4}">
      <dsp:nvSpPr>
        <dsp:cNvPr id="0" name=""/>
        <dsp:cNvSpPr/>
      </dsp:nvSpPr>
      <dsp:spPr>
        <a:xfrm>
          <a:off x="0" y="0"/>
          <a:ext cx="2202703"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latin typeface="Agency FB" pitchFamily="34" charset="0"/>
            </a:rPr>
            <a:t>1-Factors related to the teacher</a:t>
          </a:r>
          <a:endParaRPr lang="ar-EG" sz="3200" kern="1200" dirty="0">
            <a:latin typeface="Agency FB" pitchFamily="34" charset="0"/>
          </a:endParaRPr>
        </a:p>
      </dsp:txBody>
      <dsp:txXfrm>
        <a:off x="0" y="0"/>
        <a:ext cx="2202703" cy="4525963"/>
      </dsp:txXfrm>
    </dsp:sp>
    <dsp:sp modelId="{03826762-BC3E-4B3A-B97F-ABDB6008B673}">
      <dsp:nvSpPr>
        <dsp:cNvPr id="0" name=""/>
        <dsp:cNvSpPr/>
      </dsp:nvSpPr>
      <dsp:spPr>
        <a:xfrm>
          <a:off x="2315659" y="53204"/>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latin typeface="Agency FB" pitchFamily="34" charset="0"/>
            </a:rPr>
            <a:t>a- Lack of motivation to teach</a:t>
          </a:r>
          <a:endParaRPr lang="ar-EG" sz="3100" kern="1200" dirty="0">
            <a:latin typeface="Agency FB" pitchFamily="34" charset="0"/>
          </a:endParaRPr>
        </a:p>
      </dsp:txBody>
      <dsp:txXfrm>
        <a:off x="2315659" y="53204"/>
        <a:ext cx="5911368" cy="1064087"/>
      </dsp:txXfrm>
    </dsp:sp>
    <dsp:sp modelId="{6205A719-3103-4A23-8F4E-91C3916BBE75}">
      <dsp:nvSpPr>
        <dsp:cNvPr id="0" name=""/>
        <dsp:cNvSpPr/>
      </dsp:nvSpPr>
      <dsp:spPr>
        <a:xfrm>
          <a:off x="2202703" y="1117291"/>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3FE13-2471-4CDE-9C0C-E749BF5B11AF}">
      <dsp:nvSpPr>
        <dsp:cNvPr id="0" name=""/>
        <dsp:cNvSpPr/>
      </dsp:nvSpPr>
      <dsp:spPr>
        <a:xfrm>
          <a:off x="2315659" y="1170496"/>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latin typeface="Agency FB" pitchFamily="34" charset="0"/>
            </a:rPr>
            <a:t>b- Lack of knowledge and experience</a:t>
          </a:r>
          <a:endParaRPr lang="ar-EG" sz="3100" kern="1200" dirty="0">
            <a:latin typeface="Agency FB" pitchFamily="34" charset="0"/>
          </a:endParaRPr>
        </a:p>
      </dsp:txBody>
      <dsp:txXfrm>
        <a:off x="2315659" y="1170496"/>
        <a:ext cx="5911368" cy="1064087"/>
      </dsp:txXfrm>
    </dsp:sp>
    <dsp:sp modelId="{0973F692-A1AD-4FBE-B983-D1DA90ABB62F}">
      <dsp:nvSpPr>
        <dsp:cNvPr id="0" name=""/>
        <dsp:cNvSpPr/>
      </dsp:nvSpPr>
      <dsp:spPr>
        <a:xfrm>
          <a:off x="2202703" y="2234583"/>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F7978-3DDC-4AFA-B828-8D868698F2B7}">
      <dsp:nvSpPr>
        <dsp:cNvPr id="0" name=""/>
        <dsp:cNvSpPr/>
      </dsp:nvSpPr>
      <dsp:spPr>
        <a:xfrm>
          <a:off x="2315659" y="2287788"/>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latin typeface="Agency FB" pitchFamily="34" charset="0"/>
            </a:rPr>
            <a:t>c- Relegated teaching to a low priority status.</a:t>
          </a:r>
          <a:endParaRPr lang="ar-EG" sz="3100" kern="1200" dirty="0">
            <a:latin typeface="Agency FB" pitchFamily="34" charset="0"/>
          </a:endParaRPr>
        </a:p>
      </dsp:txBody>
      <dsp:txXfrm>
        <a:off x="2315659" y="2287788"/>
        <a:ext cx="5911368" cy="1064087"/>
      </dsp:txXfrm>
    </dsp:sp>
    <dsp:sp modelId="{3BB3FC11-5116-43DB-9359-71C109A436B9}">
      <dsp:nvSpPr>
        <dsp:cNvPr id="0" name=""/>
        <dsp:cNvSpPr/>
      </dsp:nvSpPr>
      <dsp:spPr>
        <a:xfrm>
          <a:off x="2202703" y="3351875"/>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B3284-A118-4318-8D06-858DE859964B}">
      <dsp:nvSpPr>
        <dsp:cNvPr id="0" name=""/>
        <dsp:cNvSpPr/>
      </dsp:nvSpPr>
      <dsp:spPr>
        <a:xfrm>
          <a:off x="2315659" y="3405079"/>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latin typeface="Agency FB" pitchFamily="34" charset="0"/>
            </a:rPr>
            <a:t>d -unsuitable time to teach.</a:t>
          </a:r>
          <a:endParaRPr lang="en-US" sz="3100" kern="1200" dirty="0">
            <a:latin typeface="Agency FB" pitchFamily="34" charset="0"/>
          </a:endParaRPr>
        </a:p>
      </dsp:txBody>
      <dsp:txXfrm>
        <a:off x="2315659" y="3405079"/>
        <a:ext cx="5911368" cy="1064087"/>
      </dsp:txXfrm>
    </dsp:sp>
    <dsp:sp modelId="{33BBC885-3F3E-493A-A2B8-AEB6911B821D}">
      <dsp:nvSpPr>
        <dsp:cNvPr id="0" name=""/>
        <dsp:cNvSpPr/>
      </dsp:nvSpPr>
      <dsp:spPr>
        <a:xfrm>
          <a:off x="2202703" y="4469167"/>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E3F12-CE7C-4BC2-A44D-6850A21688B8}">
      <dsp:nvSpPr>
        <dsp:cNvPr id="0" name=""/>
        <dsp:cNvSpPr/>
      </dsp:nvSpPr>
      <dsp:spPr>
        <a:xfrm>
          <a:off x="0" y="0"/>
          <a:ext cx="8229600" cy="0"/>
        </a:xfrm>
        <a:prstGeom prst="line">
          <a:avLst/>
        </a:prstGeom>
        <a:solidFill>
          <a:schemeClr val="accent6">
            <a:alpha val="90000"/>
            <a:hueOff val="0"/>
            <a:satOff val="0"/>
            <a:lumOff val="0"/>
            <a:alphaOff val="0"/>
          </a:schemeClr>
        </a:solidFill>
        <a:ln w="285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3D57A-D039-4699-B7D9-53C4DC996CF4}">
      <dsp:nvSpPr>
        <dsp:cNvPr id="0" name=""/>
        <dsp:cNvSpPr/>
      </dsp:nvSpPr>
      <dsp:spPr>
        <a:xfrm>
          <a:off x="0" y="0"/>
          <a:ext cx="2202703"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150000"/>
            </a:lnSpc>
            <a:spcBef>
              <a:spcPct val="0"/>
            </a:spcBef>
            <a:spcAft>
              <a:spcPct val="35000"/>
            </a:spcAft>
          </a:pPr>
          <a:r>
            <a:rPr lang="en-US" sz="3600" b="1" kern="1200" dirty="0" smtClean="0">
              <a:latin typeface="Agency FB" pitchFamily="34" charset="0"/>
            </a:rPr>
            <a:t>2-Factors related to the learner</a:t>
          </a:r>
          <a:endParaRPr lang="ar-EG" sz="3600" b="1" kern="1200" dirty="0">
            <a:latin typeface="Agency FB" pitchFamily="34" charset="0"/>
          </a:endParaRPr>
        </a:p>
      </dsp:txBody>
      <dsp:txXfrm>
        <a:off x="0" y="0"/>
        <a:ext cx="2202703" cy="4525963"/>
      </dsp:txXfrm>
    </dsp:sp>
    <dsp:sp modelId="{03826762-BC3E-4B3A-B97F-ABDB6008B673}">
      <dsp:nvSpPr>
        <dsp:cNvPr id="0" name=""/>
        <dsp:cNvSpPr/>
      </dsp:nvSpPr>
      <dsp:spPr>
        <a:xfrm>
          <a:off x="2315659" y="53204"/>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latin typeface="Agency FB" pitchFamily="34" charset="0"/>
            </a:rPr>
            <a:t>a- Diminished learner motivation.</a:t>
          </a:r>
          <a:endParaRPr lang="ar-EG" sz="2700" kern="1200" dirty="0">
            <a:latin typeface="Agency FB" pitchFamily="34" charset="0"/>
          </a:endParaRPr>
        </a:p>
      </dsp:txBody>
      <dsp:txXfrm>
        <a:off x="2315659" y="53204"/>
        <a:ext cx="5911368" cy="1064087"/>
      </dsp:txXfrm>
    </dsp:sp>
    <dsp:sp modelId="{6205A719-3103-4A23-8F4E-91C3916BBE75}">
      <dsp:nvSpPr>
        <dsp:cNvPr id="0" name=""/>
        <dsp:cNvSpPr/>
      </dsp:nvSpPr>
      <dsp:spPr>
        <a:xfrm>
          <a:off x="2202703" y="1117291"/>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3FE13-2471-4CDE-9C0C-E749BF5B11AF}">
      <dsp:nvSpPr>
        <dsp:cNvPr id="0" name=""/>
        <dsp:cNvSpPr/>
      </dsp:nvSpPr>
      <dsp:spPr>
        <a:xfrm>
          <a:off x="2315659" y="1170496"/>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latin typeface="Agency FB" pitchFamily="34" charset="0"/>
            </a:rPr>
            <a:t>b- Lack of support and ongoing positive reinforcement</a:t>
          </a:r>
          <a:endParaRPr lang="ar-EG" sz="2700" kern="1200" dirty="0">
            <a:latin typeface="Agency FB" pitchFamily="34" charset="0"/>
          </a:endParaRPr>
        </a:p>
      </dsp:txBody>
      <dsp:txXfrm>
        <a:off x="2315659" y="1170496"/>
        <a:ext cx="5911368" cy="1064087"/>
      </dsp:txXfrm>
    </dsp:sp>
    <dsp:sp modelId="{0973F692-A1AD-4FBE-B983-D1DA90ABB62F}">
      <dsp:nvSpPr>
        <dsp:cNvPr id="0" name=""/>
        <dsp:cNvSpPr/>
      </dsp:nvSpPr>
      <dsp:spPr>
        <a:xfrm>
          <a:off x="2202703" y="2234583"/>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F7978-3DDC-4AFA-B828-8D868698F2B7}">
      <dsp:nvSpPr>
        <dsp:cNvPr id="0" name=""/>
        <dsp:cNvSpPr/>
      </dsp:nvSpPr>
      <dsp:spPr>
        <a:xfrm>
          <a:off x="2315659" y="2287788"/>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latin typeface="Agency FB" pitchFamily="34" charset="0"/>
            </a:rPr>
            <a:t>c- Denial of learning need, resentment of authority, and lack of willingness to tack responsibility.</a:t>
          </a:r>
          <a:endParaRPr lang="ar-EG" sz="2700" kern="1200" dirty="0">
            <a:latin typeface="Agency FB" pitchFamily="34" charset="0"/>
          </a:endParaRPr>
        </a:p>
      </dsp:txBody>
      <dsp:txXfrm>
        <a:off x="2315659" y="2287788"/>
        <a:ext cx="5911368" cy="1064087"/>
      </dsp:txXfrm>
    </dsp:sp>
    <dsp:sp modelId="{3BB3FC11-5116-43DB-9359-71C109A436B9}">
      <dsp:nvSpPr>
        <dsp:cNvPr id="0" name=""/>
        <dsp:cNvSpPr/>
      </dsp:nvSpPr>
      <dsp:spPr>
        <a:xfrm>
          <a:off x="2202703" y="3351875"/>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B3284-A118-4318-8D06-858DE859964B}">
      <dsp:nvSpPr>
        <dsp:cNvPr id="0" name=""/>
        <dsp:cNvSpPr/>
      </dsp:nvSpPr>
      <dsp:spPr>
        <a:xfrm>
          <a:off x="2315659" y="3405079"/>
          <a:ext cx="5911368"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latin typeface="Agency FB" pitchFamily="34" charset="0"/>
            </a:rPr>
            <a:t>d -Lack of time to learn impeding the ability and willingness to learn</a:t>
          </a:r>
          <a:endParaRPr lang="en-US" sz="2700" kern="1200" dirty="0">
            <a:latin typeface="Agency FB" pitchFamily="34" charset="0"/>
          </a:endParaRPr>
        </a:p>
      </dsp:txBody>
      <dsp:txXfrm>
        <a:off x="2315659" y="3405079"/>
        <a:ext cx="5911368" cy="1064087"/>
      </dsp:txXfrm>
    </dsp:sp>
    <dsp:sp modelId="{33BBC885-3F3E-493A-A2B8-AEB6911B821D}">
      <dsp:nvSpPr>
        <dsp:cNvPr id="0" name=""/>
        <dsp:cNvSpPr/>
      </dsp:nvSpPr>
      <dsp:spPr>
        <a:xfrm>
          <a:off x="2202703" y="4469167"/>
          <a:ext cx="6024324"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E3F12-CE7C-4BC2-A44D-6850A21688B8}">
      <dsp:nvSpPr>
        <dsp:cNvPr id="0" name=""/>
        <dsp:cNvSpPr/>
      </dsp:nvSpPr>
      <dsp:spPr>
        <a:xfrm>
          <a:off x="0" y="0"/>
          <a:ext cx="8229600" cy="0"/>
        </a:xfrm>
        <a:prstGeom prst="line">
          <a:avLst/>
        </a:prstGeom>
        <a:solidFill>
          <a:schemeClr val="accent6">
            <a:alpha val="90000"/>
            <a:hueOff val="0"/>
            <a:satOff val="0"/>
            <a:lumOff val="0"/>
            <a:alphaOff val="0"/>
          </a:schemeClr>
        </a:solidFill>
        <a:ln w="285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3D57A-D039-4699-B7D9-53C4DC996CF4}">
      <dsp:nvSpPr>
        <dsp:cNvPr id="0" name=""/>
        <dsp:cNvSpPr/>
      </dsp:nvSpPr>
      <dsp:spPr>
        <a:xfrm>
          <a:off x="0" y="0"/>
          <a:ext cx="2390964" cy="504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150000"/>
            </a:lnSpc>
            <a:spcBef>
              <a:spcPct val="0"/>
            </a:spcBef>
            <a:spcAft>
              <a:spcPct val="35000"/>
            </a:spcAft>
          </a:pPr>
          <a:r>
            <a:rPr lang="en-US" sz="3600" b="1" kern="1200" dirty="0" smtClean="0">
              <a:latin typeface="Agency FB" pitchFamily="34" charset="0"/>
            </a:rPr>
            <a:t>3-Factors related to the environment</a:t>
          </a:r>
          <a:endParaRPr lang="ar-EG" sz="3600" b="1" kern="1200" dirty="0">
            <a:latin typeface="Agency FB" pitchFamily="34" charset="0"/>
          </a:endParaRPr>
        </a:p>
      </dsp:txBody>
      <dsp:txXfrm>
        <a:off x="0" y="0"/>
        <a:ext cx="2390964" cy="5040560"/>
      </dsp:txXfrm>
    </dsp:sp>
    <dsp:sp modelId="{03826762-BC3E-4B3A-B97F-ABDB6008B673}">
      <dsp:nvSpPr>
        <dsp:cNvPr id="0" name=""/>
        <dsp:cNvSpPr/>
      </dsp:nvSpPr>
      <dsp:spPr>
        <a:xfrm>
          <a:off x="2500304" y="59253"/>
          <a:ext cx="572210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gency FB" pitchFamily="34" charset="0"/>
            </a:rPr>
            <a:t>a- Too hot or too cold environment. .</a:t>
          </a:r>
          <a:endParaRPr lang="ar-EG" sz="2400" kern="1200" dirty="0">
            <a:latin typeface="Agency FB" pitchFamily="34" charset="0"/>
          </a:endParaRPr>
        </a:p>
      </dsp:txBody>
      <dsp:txXfrm>
        <a:off x="2500304" y="59253"/>
        <a:ext cx="5722103" cy="1185073"/>
      </dsp:txXfrm>
    </dsp:sp>
    <dsp:sp modelId="{6205A719-3103-4A23-8F4E-91C3916BBE75}">
      <dsp:nvSpPr>
        <dsp:cNvPr id="0" name=""/>
        <dsp:cNvSpPr/>
      </dsp:nvSpPr>
      <dsp:spPr>
        <a:xfrm>
          <a:off x="2390964" y="1244326"/>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3FE13-2471-4CDE-9C0C-E749BF5B11AF}">
      <dsp:nvSpPr>
        <dsp:cNvPr id="0" name=""/>
        <dsp:cNvSpPr/>
      </dsp:nvSpPr>
      <dsp:spPr>
        <a:xfrm>
          <a:off x="2500304" y="1303580"/>
          <a:ext cx="572210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gency FB" pitchFamily="34" charset="0"/>
            </a:rPr>
            <a:t>b- Lack of control and lack of privacy.</a:t>
          </a:r>
          <a:endParaRPr lang="ar-EG" sz="2400" kern="1200" dirty="0">
            <a:latin typeface="Agency FB" pitchFamily="34" charset="0"/>
          </a:endParaRPr>
        </a:p>
      </dsp:txBody>
      <dsp:txXfrm>
        <a:off x="2500304" y="1303580"/>
        <a:ext cx="5722103" cy="1185073"/>
      </dsp:txXfrm>
    </dsp:sp>
    <dsp:sp modelId="{0973F692-A1AD-4FBE-B983-D1DA90ABB62F}">
      <dsp:nvSpPr>
        <dsp:cNvPr id="0" name=""/>
        <dsp:cNvSpPr/>
      </dsp:nvSpPr>
      <dsp:spPr>
        <a:xfrm>
          <a:off x="2390964" y="2488653"/>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F7978-3DDC-4AFA-B828-8D868698F2B7}">
      <dsp:nvSpPr>
        <dsp:cNvPr id="0" name=""/>
        <dsp:cNvSpPr/>
      </dsp:nvSpPr>
      <dsp:spPr>
        <a:xfrm>
          <a:off x="2500304" y="2547907"/>
          <a:ext cx="572210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gency FB" pitchFamily="34" charset="0"/>
            </a:rPr>
            <a:t>c- Un available resources</a:t>
          </a:r>
          <a:endParaRPr lang="ar-EG" sz="2400" kern="1200" dirty="0">
            <a:latin typeface="Agency FB" pitchFamily="34" charset="0"/>
          </a:endParaRPr>
        </a:p>
      </dsp:txBody>
      <dsp:txXfrm>
        <a:off x="2500304" y="2547907"/>
        <a:ext cx="5722103" cy="1185073"/>
      </dsp:txXfrm>
    </dsp:sp>
    <dsp:sp modelId="{3BB3FC11-5116-43DB-9359-71C109A436B9}">
      <dsp:nvSpPr>
        <dsp:cNvPr id="0" name=""/>
        <dsp:cNvSpPr/>
      </dsp:nvSpPr>
      <dsp:spPr>
        <a:xfrm>
          <a:off x="2390964" y="3732980"/>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B3284-A118-4318-8D06-858DE859964B}">
      <dsp:nvSpPr>
        <dsp:cNvPr id="0" name=""/>
        <dsp:cNvSpPr/>
      </dsp:nvSpPr>
      <dsp:spPr>
        <a:xfrm>
          <a:off x="2500304" y="3792233"/>
          <a:ext cx="572210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gency FB" pitchFamily="34" charset="0"/>
            </a:rPr>
            <a:t>d -Lack of space in settings where nurses are expected to teach, noise, frequent interferences, and treatment schedules.</a:t>
          </a:r>
          <a:endParaRPr lang="en-US" sz="2400" kern="1200" dirty="0">
            <a:latin typeface="Agency FB" pitchFamily="34" charset="0"/>
          </a:endParaRPr>
        </a:p>
      </dsp:txBody>
      <dsp:txXfrm>
        <a:off x="2500304" y="3792233"/>
        <a:ext cx="5722103" cy="1185073"/>
      </dsp:txXfrm>
    </dsp:sp>
    <dsp:sp modelId="{33BBC885-3F3E-493A-A2B8-AEB6911B821D}">
      <dsp:nvSpPr>
        <dsp:cNvPr id="0" name=""/>
        <dsp:cNvSpPr/>
      </dsp:nvSpPr>
      <dsp:spPr>
        <a:xfrm>
          <a:off x="2390964" y="4977306"/>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E3F12-CE7C-4BC2-A44D-6850A21688B8}">
      <dsp:nvSpPr>
        <dsp:cNvPr id="0" name=""/>
        <dsp:cNvSpPr/>
      </dsp:nvSpPr>
      <dsp:spPr>
        <a:xfrm>
          <a:off x="0" y="0"/>
          <a:ext cx="8229600" cy="0"/>
        </a:xfrm>
        <a:prstGeom prst="line">
          <a:avLst/>
        </a:prstGeom>
        <a:solidFill>
          <a:schemeClr val="accent6">
            <a:alpha val="90000"/>
            <a:hueOff val="0"/>
            <a:satOff val="0"/>
            <a:lumOff val="0"/>
            <a:alphaOff val="0"/>
          </a:schemeClr>
        </a:solidFill>
        <a:ln w="285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3D57A-D039-4699-B7D9-53C4DC996CF4}">
      <dsp:nvSpPr>
        <dsp:cNvPr id="0" name=""/>
        <dsp:cNvSpPr/>
      </dsp:nvSpPr>
      <dsp:spPr>
        <a:xfrm>
          <a:off x="0" y="0"/>
          <a:ext cx="2390964" cy="504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150000"/>
            </a:lnSpc>
            <a:spcBef>
              <a:spcPct val="0"/>
            </a:spcBef>
            <a:spcAft>
              <a:spcPct val="35000"/>
            </a:spcAft>
          </a:pPr>
          <a:r>
            <a:rPr lang="en-US" sz="3600" b="1" kern="1200" dirty="0" smtClean="0">
              <a:latin typeface="Agency FB" pitchFamily="34" charset="0"/>
            </a:rPr>
            <a:t>4-Factors related to the Subject of the study</a:t>
          </a:r>
          <a:endParaRPr lang="ar-EG" sz="3600" b="1" kern="1200" dirty="0">
            <a:latin typeface="Agency FB" pitchFamily="34" charset="0"/>
          </a:endParaRPr>
        </a:p>
      </dsp:txBody>
      <dsp:txXfrm>
        <a:off x="0" y="0"/>
        <a:ext cx="2390964" cy="5040560"/>
      </dsp:txXfrm>
    </dsp:sp>
    <dsp:sp modelId="{03826762-BC3E-4B3A-B97F-ABDB6008B673}">
      <dsp:nvSpPr>
        <dsp:cNvPr id="0" name=""/>
        <dsp:cNvSpPr/>
      </dsp:nvSpPr>
      <dsp:spPr>
        <a:xfrm>
          <a:off x="2500304" y="78758"/>
          <a:ext cx="5722103" cy="157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n-US" sz="3800" kern="1200" dirty="0" smtClean="0">
              <a:latin typeface="Agency FB" pitchFamily="34" charset="0"/>
            </a:rPr>
            <a:t>a- Lack of mass (physical object) of what is being studied. </a:t>
          </a:r>
          <a:endParaRPr lang="ar-EG" sz="3800" kern="1200" dirty="0">
            <a:latin typeface="Agency FB" pitchFamily="34" charset="0"/>
          </a:endParaRPr>
        </a:p>
      </dsp:txBody>
      <dsp:txXfrm>
        <a:off x="2500304" y="78758"/>
        <a:ext cx="5722103" cy="1575174"/>
      </dsp:txXfrm>
    </dsp:sp>
    <dsp:sp modelId="{6205A719-3103-4A23-8F4E-91C3916BBE75}">
      <dsp:nvSpPr>
        <dsp:cNvPr id="0" name=""/>
        <dsp:cNvSpPr/>
      </dsp:nvSpPr>
      <dsp:spPr>
        <a:xfrm>
          <a:off x="2390964" y="1653933"/>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3FE13-2471-4CDE-9C0C-E749BF5B11AF}">
      <dsp:nvSpPr>
        <dsp:cNvPr id="0" name=""/>
        <dsp:cNvSpPr/>
      </dsp:nvSpPr>
      <dsp:spPr>
        <a:xfrm>
          <a:off x="2500304" y="1732692"/>
          <a:ext cx="5722103" cy="157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n-US" sz="3800" kern="1200" dirty="0" smtClean="0">
              <a:latin typeface="Agency FB" pitchFamily="34" charset="0"/>
            </a:rPr>
            <a:t>b-Too steep a study gradient.</a:t>
          </a:r>
          <a:endParaRPr lang="ar-EG" sz="3800" kern="1200" dirty="0">
            <a:latin typeface="Agency FB" pitchFamily="34" charset="0"/>
          </a:endParaRPr>
        </a:p>
      </dsp:txBody>
      <dsp:txXfrm>
        <a:off x="2500304" y="1732692"/>
        <a:ext cx="5722103" cy="1575174"/>
      </dsp:txXfrm>
    </dsp:sp>
    <dsp:sp modelId="{0973F692-A1AD-4FBE-B983-D1DA90ABB62F}">
      <dsp:nvSpPr>
        <dsp:cNvPr id="0" name=""/>
        <dsp:cNvSpPr/>
      </dsp:nvSpPr>
      <dsp:spPr>
        <a:xfrm>
          <a:off x="2390964" y="3307867"/>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F7978-3DDC-4AFA-B828-8D868698F2B7}">
      <dsp:nvSpPr>
        <dsp:cNvPr id="0" name=""/>
        <dsp:cNvSpPr/>
      </dsp:nvSpPr>
      <dsp:spPr>
        <a:xfrm>
          <a:off x="2500304" y="3386626"/>
          <a:ext cx="5722103" cy="157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n-US" sz="3800" kern="1200" dirty="0" smtClean="0">
              <a:latin typeface="Agency FB" pitchFamily="34" charset="0"/>
            </a:rPr>
            <a:t>c-The third and most important barrier is the misunderstood word. </a:t>
          </a:r>
          <a:endParaRPr lang="ar-EG" sz="3800" kern="1200" dirty="0">
            <a:latin typeface="Agency FB" pitchFamily="34" charset="0"/>
          </a:endParaRPr>
        </a:p>
      </dsp:txBody>
      <dsp:txXfrm>
        <a:off x="2500304" y="3386626"/>
        <a:ext cx="5722103" cy="1575174"/>
      </dsp:txXfrm>
    </dsp:sp>
    <dsp:sp modelId="{3BB3FC11-5116-43DB-9359-71C109A436B9}">
      <dsp:nvSpPr>
        <dsp:cNvPr id="0" name=""/>
        <dsp:cNvSpPr/>
      </dsp:nvSpPr>
      <dsp:spPr>
        <a:xfrm>
          <a:off x="2390964" y="4961801"/>
          <a:ext cx="5831443" cy="0"/>
        </a:xfrm>
        <a:prstGeom prst="line">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12/06/1440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12/06/1440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12/06/1440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12/06/1440</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12/06/1440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12/06/1440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12/06/1440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12/06/1440</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12/06/1440</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12/06/1440</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12/06/1440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12/06/1440</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12/06/1440</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12/06/1440</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12/06/1440</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12/06/1440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12/06/1440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12/06/1440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12/06/1440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12/06/1440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12/06/1440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12/06/1440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12/06/1440</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12/06/1440</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12/06/1440</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12/06/1440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t>12/06/1440</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Practice_(learning_method)" TargetMode="Externa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Reinforcement" TargetMode="External"/><Relationship Id="rId2" Type="http://schemas.openxmlformats.org/officeDocument/2006/relationships/hyperlink" Target="http://en.wikipedia.org/wiki/Reward_system" TargetMode="Externa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Memory" TargetMode="Externa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12.jpeg"/><Relationship Id="rId1" Type="http://schemas.openxmlformats.org/officeDocument/2006/relationships/slideLayout" Target="../slideLayouts/slideLayout7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ÙØªÙØ¬Ø© Ø¨Ø­Ø« Ø§ÙØµÙØ± Ø¹Ù Ø¨Ø³Ù Ø§ÙÙÙ Ø§ÙØ±Ø­ÙÙ Ø§ÙØ±Ø­Ù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064896" cy="5184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07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rtl="0">
              <a:buNone/>
            </a:pPr>
            <a:r>
              <a:rPr lang="en-US" b="1" dirty="0"/>
              <a:t>1- Learning </a:t>
            </a:r>
            <a:r>
              <a:rPr lang="ar-EG" b="1" dirty="0"/>
              <a:t>is growth</a:t>
            </a:r>
            <a:r>
              <a:rPr lang="en-US" b="1" dirty="0"/>
              <a:t>:</a:t>
            </a:r>
            <a:endParaRPr lang="en-US" dirty="0"/>
          </a:p>
          <a:p>
            <a:pPr marL="0" indent="0" algn="l" rtl="0">
              <a:buNone/>
            </a:pPr>
            <a:endParaRPr lang="ar-EG" dirty="0"/>
          </a:p>
        </p:txBody>
      </p:sp>
      <p:sp>
        <p:nvSpPr>
          <p:cNvPr id="5" name="مربع نص 4"/>
          <p:cNvSpPr txBox="1"/>
          <p:nvPr/>
        </p:nvSpPr>
        <p:spPr>
          <a:xfrm>
            <a:off x="395536" y="2420888"/>
            <a:ext cx="8208912"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cs typeface="+mj-cs"/>
              </a:rPr>
              <a:t>The word growth is generally associated with the body which is growing, but through the mental growth of the learner. For example; the child grows mentally and physically therefore the learning is growth through experience.</a:t>
            </a:r>
          </a:p>
          <a:p>
            <a:pPr algn="justLow" rtl="0">
              <a:lnSpc>
                <a:spcPct val="150000"/>
              </a:lnSpc>
            </a:pPr>
            <a:endParaRPr lang="ar-EG" sz="2800" dirty="0">
              <a:cs typeface="+mj-cs"/>
            </a:endParaRPr>
          </a:p>
        </p:txBody>
      </p:sp>
      <p:pic>
        <p:nvPicPr>
          <p:cNvPr id="819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5"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624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32465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t>Learning helps the individual to adjust himself or herself adequately to the new situations. Repeated efforts are acquired to react effectively and find solution to adjust the new situations.</a:t>
            </a:r>
          </a:p>
          <a:p>
            <a:pPr algn="justLow" rtl="0">
              <a:lnSpc>
                <a:spcPct val="150000"/>
              </a:lnSpc>
            </a:pPr>
            <a:endParaRPr lang="ar-EG" sz="2800" dirty="0">
              <a:cs typeface="+mj-cs"/>
            </a:endParaRPr>
          </a:p>
        </p:txBody>
      </p:sp>
      <p:sp>
        <p:nvSpPr>
          <p:cNvPr id="7" name="مستطيل 6"/>
          <p:cNvSpPr/>
          <p:nvPr/>
        </p:nvSpPr>
        <p:spPr>
          <a:xfrm>
            <a:off x="827584" y="1206044"/>
            <a:ext cx="561662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2- </a:t>
            </a:r>
            <a:r>
              <a:rPr lang="ar-EG" sz="3200" b="1" dirty="0"/>
              <a:t>Learning is adjustment</a:t>
            </a:r>
            <a:endParaRPr lang="en-US" sz="3200" dirty="0"/>
          </a:p>
        </p:txBody>
      </p:sp>
      <p:pic>
        <p:nvPicPr>
          <p:cNvPr id="8"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398"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0134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Learning is not more addition of knowledge. It is not more acquisition of facts and skills through exercise and repetition. It is reorganization of experience.</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3- </a:t>
            </a:r>
            <a:r>
              <a:rPr lang="ar-EG" sz="3200" b="1" dirty="0"/>
              <a:t>Learning is organizing experience</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055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All true learning is based on purpose. For example all school activities should be purposeful so that child should feel real urge for learning.</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4- </a:t>
            </a:r>
            <a:r>
              <a:rPr lang="ar-EG" sz="3200" b="1" dirty="0"/>
              <a:t>Learning is </a:t>
            </a:r>
            <a:r>
              <a:rPr lang="ar-EG" sz="3200" b="1" dirty="0" err="1"/>
              <a:t>purposeful</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790" y="332656"/>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3214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2420888"/>
            <a:ext cx="8208912" cy="341875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When the learner learns something unintelligently, he is likely to forget very soon and he doesn't assimilate but simply commits to memory. Only efforts made intelligently have lasting effects.</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smtClean="0"/>
              <a:t>5- </a:t>
            </a:r>
            <a:r>
              <a:rPr lang="ar-EG" sz="3200" b="1" dirty="0"/>
              <a:t>Learning is </a:t>
            </a:r>
            <a:r>
              <a:rPr lang="ar-EG" sz="3200" b="1" dirty="0" err="1"/>
              <a:t>intelligent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5"/>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4779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42805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00000"/>
              </a:lnSpc>
            </a:pPr>
            <a:r>
              <a:rPr lang="en-US" sz="2800" dirty="0"/>
              <a:t>Learning does not take place without a purpose and self-activity. In that teaching-learning process, the activity of the learner count more than the activity of the teacher .the principles of learning by doing is main principle.</a:t>
            </a:r>
          </a:p>
        </p:txBody>
      </p:sp>
      <p:sp>
        <p:nvSpPr>
          <p:cNvPr id="7" name="مستطيل 6"/>
          <p:cNvSpPr/>
          <p:nvPr/>
        </p:nvSpPr>
        <p:spPr>
          <a:xfrm>
            <a:off x="827584" y="1206044"/>
            <a:ext cx="69847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6- </a:t>
            </a:r>
            <a:r>
              <a:rPr lang="ar-EG" sz="3200" b="1" dirty="0"/>
              <a:t>Learning is </a:t>
            </a:r>
            <a:r>
              <a:rPr lang="ar-EG" sz="3200" b="1" dirty="0" err="1"/>
              <a:t>an</a:t>
            </a:r>
            <a:r>
              <a:rPr lang="ar-EG" sz="3200" b="1" dirty="0"/>
              <a:t> </a:t>
            </a:r>
            <a:r>
              <a:rPr lang="ar-EG" sz="3200" b="1" dirty="0" err="1"/>
              <a:t>active</a:t>
            </a:r>
            <a:r>
              <a:rPr lang="ar-EG" sz="3200" b="1" dirty="0"/>
              <a:t> </a:t>
            </a:r>
            <a:r>
              <a:rPr lang="ar-EG" sz="3200" b="1" dirty="0" err="1"/>
              <a:t>process</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98" y="332655"/>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3214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390350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150000"/>
              </a:lnSpc>
            </a:pPr>
            <a:r>
              <a:rPr lang="en-US" sz="2800" dirty="0"/>
              <a:t>Learning is more than individual activity, it is social activity also. Individual mind is affected by the group mind consciously as well as unconsciously as individual is influences by his friends, relatives, and learns their ideas and feeling from parents</a:t>
            </a:r>
          </a:p>
          <a:p>
            <a:pPr algn="justLow" rtl="0">
              <a:lnSpc>
                <a:spcPct val="150000"/>
              </a:lnSpc>
            </a:pPr>
            <a:r>
              <a:rPr lang="en-US" sz="2800" b="1" dirty="0"/>
              <a:t> </a:t>
            </a:r>
            <a:endParaRPr lang="en-US" sz="2800" dirty="0"/>
          </a:p>
        </p:txBody>
      </p:sp>
      <p:sp>
        <p:nvSpPr>
          <p:cNvPr id="7" name="مستطيل 6"/>
          <p:cNvSpPr/>
          <p:nvPr/>
        </p:nvSpPr>
        <p:spPr>
          <a:xfrm>
            <a:off x="611560" y="836712"/>
            <a:ext cx="698477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7</a:t>
            </a:r>
            <a:r>
              <a:rPr lang="en-US" sz="3200" dirty="0"/>
              <a:t>-</a:t>
            </a:r>
            <a:r>
              <a:rPr lang="en-US" sz="3200" b="1" dirty="0"/>
              <a:t>Learning is both individual and social</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5751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25569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Lasting learning depends upon insight. insight has sometimes been described as the" flash of understanding".</a:t>
            </a:r>
          </a:p>
        </p:txBody>
      </p:sp>
      <p:sp>
        <p:nvSpPr>
          <p:cNvPr id="7" name="مستطيل 6"/>
          <p:cNvSpPr/>
          <p:nvPr/>
        </p:nvSpPr>
        <p:spPr>
          <a:xfrm>
            <a:off x="422739" y="1065011"/>
            <a:ext cx="698477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8</a:t>
            </a:r>
            <a:r>
              <a:rPr lang="en-US" sz="3200" dirty="0"/>
              <a:t>-</a:t>
            </a:r>
            <a:r>
              <a:rPr lang="en-US" sz="3200" b="1" dirty="0"/>
              <a:t>Learning depends </a:t>
            </a:r>
            <a:r>
              <a:rPr lang="en-US" sz="3200" b="1" dirty="0"/>
              <a:t>upon insight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3226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38448" y="1944336"/>
            <a:ext cx="7804067"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dirty="0"/>
              <a:t>Some learning is the out come of trail </a:t>
            </a:r>
            <a:r>
              <a:rPr lang="en-US" sz="2800" dirty="0"/>
              <a:t>and error.</a:t>
            </a:r>
            <a:endParaRPr lang="en-US" sz="2800" dirty="0"/>
          </a:p>
        </p:txBody>
      </p:sp>
      <p:sp>
        <p:nvSpPr>
          <p:cNvPr id="7" name="مستطيل 6"/>
          <p:cNvSpPr/>
          <p:nvPr/>
        </p:nvSpPr>
        <p:spPr>
          <a:xfrm>
            <a:off x="445881" y="620688"/>
            <a:ext cx="780406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9</a:t>
            </a:r>
            <a:r>
              <a:rPr lang="en-US" sz="3200" dirty="0"/>
              <a:t>-</a:t>
            </a:r>
            <a:r>
              <a:rPr lang="en-US" sz="3200" b="1" dirty="0"/>
              <a:t>Learning take place through </a:t>
            </a:r>
            <a:r>
              <a:rPr lang="en-US" sz="3200" b="1" dirty="0"/>
              <a:t>trail and error</a:t>
            </a:r>
            <a:endParaRPr lang="en-US" sz="3200" dirty="0"/>
          </a:p>
        </p:txBody>
      </p:sp>
      <p:sp>
        <p:nvSpPr>
          <p:cNvPr id="4" name="مستطيل 3"/>
          <p:cNvSpPr/>
          <p:nvPr/>
        </p:nvSpPr>
        <p:spPr>
          <a:xfrm>
            <a:off x="401579" y="3140968"/>
            <a:ext cx="7804067"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2800" b="1" dirty="0"/>
              <a:t>10</a:t>
            </a:r>
            <a:r>
              <a:rPr lang="en-US" sz="2800" dirty="0"/>
              <a:t>-</a:t>
            </a:r>
            <a:r>
              <a:rPr lang="en-US" sz="2800" b="1" dirty="0"/>
              <a:t>Learning affects the conduct of </a:t>
            </a:r>
            <a:r>
              <a:rPr lang="en-US" sz="2800" b="1" dirty="0"/>
              <a:t>the learner</a:t>
            </a:r>
            <a:endParaRPr lang="en-US" sz="2800" dirty="0"/>
          </a:p>
        </p:txBody>
      </p:sp>
      <p:sp>
        <p:nvSpPr>
          <p:cNvPr id="6" name="مربع نص 5"/>
          <p:cNvSpPr txBox="1"/>
          <p:nvPr/>
        </p:nvSpPr>
        <p:spPr>
          <a:xfrm>
            <a:off x="412164" y="4365104"/>
            <a:ext cx="820891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dirty="0"/>
              <a:t>There is a change in the mental structure of the learner after every experience.</a:t>
            </a:r>
          </a:p>
        </p:txBody>
      </p:sp>
      <p:pic>
        <p:nvPicPr>
          <p:cNvPr id="8"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4378" y="4959317"/>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9024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2739" y="2276872"/>
            <a:ext cx="8208912" cy="426315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0">
              <a:lnSpc>
                <a:spcPct val="200000"/>
              </a:lnSpc>
            </a:pPr>
            <a:r>
              <a:rPr lang="en-US" sz="2800" dirty="0"/>
              <a:t>Environment plays an important role in the growth and development of the individual. Environment should be healthy and rich </a:t>
            </a:r>
            <a:r>
              <a:rPr lang="en-US" sz="2800" dirty="0"/>
              <a:t>in educative possibilities.</a:t>
            </a:r>
          </a:p>
          <a:p>
            <a:pPr algn="justLow" rtl="0">
              <a:lnSpc>
                <a:spcPct val="200000"/>
              </a:lnSpc>
            </a:pPr>
            <a:endParaRPr lang="en-US" sz="2800" dirty="0"/>
          </a:p>
        </p:txBody>
      </p:sp>
      <p:sp>
        <p:nvSpPr>
          <p:cNvPr id="7" name="مستطيل 6"/>
          <p:cNvSpPr/>
          <p:nvPr/>
        </p:nvSpPr>
        <p:spPr>
          <a:xfrm>
            <a:off x="446001" y="908720"/>
            <a:ext cx="748883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3200" b="1" dirty="0"/>
              <a:t>11-Learning is the product </a:t>
            </a:r>
            <a:r>
              <a:rPr lang="en-US" sz="3200" b="1" dirty="0"/>
              <a:t>of environment</a:t>
            </a:r>
            <a:endParaRPr lang="en-US" sz="3200" dirty="0"/>
          </a:p>
        </p:txBody>
      </p:sp>
      <p:pic>
        <p:nvPicPr>
          <p:cNvPr id="4" name="Picture 2" descr="C:\Users\Administrator\Desktop\Kids-Lear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6702"/>
            <a:ext cx="1829123" cy="189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7543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 y="0"/>
            <a:ext cx="9130502" cy="6803829"/>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539552" y="2780928"/>
            <a:ext cx="7992888" cy="1470025"/>
          </a:xfrm>
        </p:spPr>
        <p:style>
          <a:lnRef idx="2">
            <a:schemeClr val="accent2"/>
          </a:lnRef>
          <a:fillRef idx="1">
            <a:schemeClr val="lt1"/>
          </a:fillRef>
          <a:effectRef idx="0">
            <a:schemeClr val="accent2"/>
          </a:effectRef>
          <a:fontRef idx="minor">
            <a:schemeClr val="dk1"/>
          </a:fontRef>
        </p:style>
        <p:txBody>
          <a:bodyPr>
            <a:normAutofit/>
          </a:bodyPr>
          <a:lstStyle/>
          <a:p>
            <a:r>
              <a:rPr lang="en-US" sz="5400" dirty="0" smtClean="0">
                <a:latin typeface="Algerian" pitchFamily="82" charset="0"/>
              </a:rPr>
              <a:t>LEARNING</a:t>
            </a:r>
            <a:endParaRPr lang="ar-EG" sz="5400" dirty="0">
              <a:latin typeface="Algerian" pitchFamily="82" charset="0"/>
            </a:endParaRPr>
          </a:p>
        </p:txBody>
      </p:sp>
      <p:sp>
        <p:nvSpPr>
          <p:cNvPr id="3" name="عنوان فرعي 2"/>
          <p:cNvSpPr>
            <a:spLocks noGrp="1"/>
          </p:cNvSpPr>
          <p:nvPr>
            <p:ph type="subTitle" idx="1"/>
          </p:nvPr>
        </p:nvSpPr>
        <p:spPr>
          <a:xfrm>
            <a:off x="1259632" y="4365104"/>
            <a:ext cx="6400800" cy="1752600"/>
          </a:xfrm>
        </p:spPr>
        <p:txBody>
          <a:bodyPr/>
          <a:lstStyle/>
          <a:p>
            <a:r>
              <a:rPr lang="en-US" dirty="0" smtClean="0">
                <a:solidFill>
                  <a:srgbClr val="FF0000"/>
                </a:solidFill>
              </a:rPr>
              <a:t>Prepared  by</a:t>
            </a:r>
          </a:p>
          <a:p>
            <a:r>
              <a:rPr lang="en-US" dirty="0" smtClean="0">
                <a:solidFill>
                  <a:srgbClr val="FF0000"/>
                </a:solidFill>
              </a:rPr>
              <a:t>Dr/ Sanaa Saber Mohamed</a:t>
            </a:r>
          </a:p>
          <a:p>
            <a:r>
              <a:rPr lang="en-US" dirty="0" smtClean="0">
                <a:solidFill>
                  <a:srgbClr val="FF0000"/>
                </a:solidFill>
              </a:rPr>
              <a:t>Critical Care Nursing Department</a:t>
            </a:r>
            <a:endParaRPr lang="ar-EG" dirty="0">
              <a:solidFill>
                <a:srgbClr val="FF0000"/>
              </a:solidFill>
            </a:endParaRPr>
          </a:p>
        </p:txBody>
      </p:sp>
    </p:spTree>
    <p:extLst>
      <p:ext uri="{BB962C8B-B14F-4D97-AF65-F5344CB8AC3E}">
        <p14:creationId xmlns:p14="http://schemas.microsoft.com/office/powerpoint/2010/main" val="32333866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t>1-Cognitive </a:t>
            </a:r>
            <a:r>
              <a:rPr lang="en-US" b="1" dirty="0" smtClean="0"/>
              <a:t>domain</a:t>
            </a:r>
            <a:endParaRPr lang="ar-EG"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Is concerned with information and knowledge, facts and figures, concepts and principles. Application of principles, analysis, and synthesis, evaluation and decision-making belong to the cognitive domain.</a:t>
            </a:r>
            <a:endParaRPr lang="ar-EG" dirty="0"/>
          </a:p>
        </p:txBody>
      </p:sp>
      <p:pic>
        <p:nvPicPr>
          <p:cNvPr id="4098"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58928"/>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t>2-The psychomotor domain</a:t>
            </a:r>
            <a:endParaRPr lang="en-US"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The psychomotor domain comprises of motor or muscular activities guided by human mind. Manipulative skills, neuromuscular coordination, operation of equipment of psychomotor domain.</a:t>
            </a:r>
            <a:endParaRPr lang="ar-EG" dirty="0"/>
          </a:p>
        </p:txBody>
      </p:sp>
      <p:pic>
        <p:nvPicPr>
          <p:cNvPr id="4"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52217"/>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t>3-The affective domain</a:t>
            </a:r>
            <a:endParaRPr lang="en-US" dirty="0"/>
          </a:p>
        </p:txBody>
      </p:sp>
      <p:sp>
        <p:nvSpPr>
          <p:cNvPr id="3" name="عنصر نائب للمحتوى 2"/>
          <p:cNvSpPr>
            <a:spLocks noGrp="1"/>
          </p:cNvSpPr>
          <p:nvPr>
            <p:ph idx="1"/>
          </p:nvPr>
        </p:nvSpPr>
        <p:spPr>
          <a:solidFill>
            <a:schemeClr val="accent1">
              <a:lumMod val="20000"/>
              <a:lumOff val="80000"/>
            </a:schemeClr>
          </a:solidFill>
        </p:spPr>
        <p:txBody>
          <a:bodyPr/>
          <a:lstStyle/>
          <a:p>
            <a:pPr marL="0" indent="0" algn="justLow" rtl="0">
              <a:lnSpc>
                <a:spcPct val="150000"/>
              </a:lnSpc>
              <a:buNone/>
            </a:pPr>
            <a:r>
              <a:rPr lang="en-US" dirty="0"/>
              <a:t>Includes attitudes, values and concern for others e.g. maintenance of discipline, safety and readiness for work.</a:t>
            </a:r>
            <a:endParaRPr lang="ar-EG" dirty="0"/>
          </a:p>
        </p:txBody>
      </p:sp>
      <p:pic>
        <p:nvPicPr>
          <p:cNvPr id="4" name="Picture 2" descr="C:\Users\Administrator\Desktop\708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91988"/>
            <a:ext cx="468052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76823"/>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u="sng" dirty="0"/>
              <a:t>Principles of </a:t>
            </a:r>
            <a:r>
              <a:rPr lang="en-US" b="1" u="sng" dirty="0" smtClean="0"/>
              <a:t>learning</a:t>
            </a:r>
            <a:endParaRPr lang="ar-EG" dirty="0"/>
          </a:p>
        </p:txBody>
      </p:sp>
      <p:sp>
        <p:nvSpPr>
          <p:cNvPr id="3" name="عنصر نائب للمحتوى 2"/>
          <p:cNvSpPr>
            <a:spLocks noGrp="1"/>
          </p:cNvSpPr>
          <p:nvPr>
            <p:ph idx="1"/>
          </p:nvPr>
        </p:nvSpPr>
        <p:spPr/>
        <p:txBody>
          <a:bodyPr>
            <a:normAutofit fontScale="92500" lnSpcReduction="10000"/>
          </a:bodyPr>
          <a:lstStyle/>
          <a:p>
            <a:pPr algn="justLow" rtl="0"/>
            <a:r>
              <a:rPr lang="en-US" b="1" dirty="0" smtClean="0"/>
              <a:t>Readiness</a:t>
            </a:r>
            <a:endParaRPr lang="en-US" dirty="0"/>
          </a:p>
          <a:p>
            <a:pPr marL="0" indent="0" algn="justLow" rtl="0">
              <a:lnSpc>
                <a:spcPct val="160000"/>
              </a:lnSpc>
              <a:buNone/>
            </a:pPr>
            <a:r>
              <a:rPr lang="en-US" sz="2600" dirty="0"/>
              <a:t>Individuals learn best when they are physically, mentally, and emotionally ready to learn, and they do not learn well if they see no reason for learning</a:t>
            </a:r>
            <a:r>
              <a:rPr lang="en-US" dirty="0"/>
              <a:t> </a:t>
            </a:r>
            <a:r>
              <a:rPr lang="en-US" b="1" dirty="0"/>
              <a:t> </a:t>
            </a:r>
            <a:endParaRPr lang="en-US" b="1" i="1" dirty="0"/>
          </a:p>
          <a:p>
            <a:pPr algn="justLow" rtl="0"/>
            <a:r>
              <a:rPr lang="en-US" b="1" dirty="0" smtClean="0"/>
              <a:t>Exercise</a:t>
            </a:r>
            <a:endParaRPr lang="en-US" dirty="0"/>
          </a:p>
          <a:p>
            <a:pPr marL="0" indent="0" algn="justLow" rtl="0">
              <a:buNone/>
            </a:pPr>
            <a:r>
              <a:rPr lang="en-US" sz="2600" dirty="0"/>
              <a:t>The principle of exercise states that those things most often repeated are best remembered. It is the basis of </a:t>
            </a:r>
            <a:r>
              <a:rPr lang="en-US" sz="2600" dirty="0">
                <a:hlinkClick r:id="rId2" tooltip="Practice (learning method)"/>
              </a:rPr>
              <a:t>practice</a:t>
            </a:r>
            <a:r>
              <a:rPr lang="en-US" sz="2600" dirty="0"/>
              <a:t>. It has been proven that students learn best and retain information longer when they have meaningful practice and repetition.  </a:t>
            </a:r>
          </a:p>
          <a:p>
            <a:pPr algn="justLow" rtl="0"/>
            <a:endParaRPr lang="ar-EG" dirty="0"/>
          </a:p>
        </p:txBody>
      </p:sp>
    </p:spTree>
    <p:extLst>
      <p:ext uri="{BB962C8B-B14F-4D97-AF65-F5344CB8AC3E}">
        <p14:creationId xmlns:p14="http://schemas.microsoft.com/office/powerpoint/2010/main" val="4277805629"/>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fontScale="77500" lnSpcReduction="20000"/>
          </a:bodyPr>
          <a:lstStyle/>
          <a:p>
            <a:pPr algn="l" rtl="0"/>
            <a:r>
              <a:rPr lang="en-US" b="1" dirty="0" smtClean="0"/>
              <a:t>Effect</a:t>
            </a:r>
            <a:r>
              <a:rPr lang="en-US" dirty="0"/>
              <a:t> </a:t>
            </a:r>
          </a:p>
          <a:p>
            <a:pPr marL="0" indent="0" algn="justLow" rtl="0">
              <a:lnSpc>
                <a:spcPct val="160000"/>
              </a:lnSpc>
              <a:buNone/>
            </a:pPr>
            <a:r>
              <a:rPr lang="en-US" sz="2600" dirty="0" smtClean="0"/>
              <a:t>learning </a:t>
            </a:r>
            <a:r>
              <a:rPr lang="en-US" sz="2600" dirty="0"/>
              <a:t>is strengthened when accompanied by a </a:t>
            </a:r>
            <a:r>
              <a:rPr lang="en-US" sz="2600" dirty="0">
                <a:hlinkClick r:id="rId2" tooltip="Reward system"/>
              </a:rPr>
              <a:t>pleasant or satisfying feeling</a:t>
            </a:r>
            <a:r>
              <a:rPr lang="en-US" sz="2600" dirty="0"/>
              <a:t>, and that learning is weakened when associated with an unpleasant feeling.* Positive </a:t>
            </a:r>
            <a:r>
              <a:rPr lang="en-US" sz="2600" dirty="0">
                <a:hlinkClick r:id="rId3" tooltip="Reinforcement"/>
              </a:rPr>
              <a:t>reinforcement</a:t>
            </a:r>
            <a:r>
              <a:rPr lang="en-US" sz="2600" dirty="0"/>
              <a:t> is more lead to success and motivate the learner and give them a feeling of satisfaction, Therefore, instructors should be caution about using punishment in the classroom.</a:t>
            </a:r>
          </a:p>
          <a:p>
            <a:pPr marL="0" indent="0" algn="l" rtl="0">
              <a:buNone/>
            </a:pPr>
            <a:r>
              <a:rPr lang="en-US" b="1" dirty="0"/>
              <a:t> </a:t>
            </a:r>
            <a:endParaRPr lang="en-US" b="1" i="1" dirty="0"/>
          </a:p>
          <a:p>
            <a:pPr algn="l" rtl="0"/>
            <a:r>
              <a:rPr lang="en-US" b="1" dirty="0"/>
              <a:t>Primacy</a:t>
            </a:r>
            <a:r>
              <a:rPr lang="en-US" b="1" dirty="0" smtClean="0"/>
              <a:t>.</a:t>
            </a:r>
            <a:endParaRPr lang="en-US" b="1" i="1" dirty="0"/>
          </a:p>
          <a:p>
            <a:pPr marL="0" indent="0" algn="justLow" rtl="0">
              <a:lnSpc>
                <a:spcPct val="160000"/>
              </a:lnSpc>
              <a:buNone/>
            </a:pPr>
            <a:r>
              <a:rPr lang="en-US" sz="2600" dirty="0"/>
              <a:t>The principle Primacy that, the state of being first, often creates a strong. The instructor must present subject matter in a logical order, step by step, making sure the students have already learned the preceding step. </a:t>
            </a:r>
          </a:p>
        </p:txBody>
      </p:sp>
    </p:spTree>
    <p:extLst>
      <p:ext uri="{BB962C8B-B14F-4D97-AF65-F5344CB8AC3E}">
        <p14:creationId xmlns:p14="http://schemas.microsoft.com/office/powerpoint/2010/main" val="762646077"/>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fontScale="92500" lnSpcReduction="20000"/>
          </a:bodyPr>
          <a:lstStyle/>
          <a:p>
            <a:pPr algn="l" rtl="0"/>
            <a:r>
              <a:rPr lang="en-US" b="1" dirty="0" err="1" smtClean="0"/>
              <a:t>Recency</a:t>
            </a:r>
            <a:r>
              <a:rPr lang="en-US" dirty="0"/>
              <a:t> </a:t>
            </a:r>
          </a:p>
          <a:p>
            <a:pPr indent="0" algn="justLow" rtl="0">
              <a:lnSpc>
                <a:spcPct val="160000"/>
              </a:lnSpc>
              <a:spcAft>
                <a:spcPts val="0"/>
              </a:spcAft>
              <a:buNone/>
            </a:pPr>
            <a:r>
              <a:rPr lang="en-US" sz="2400" dirty="0"/>
              <a:t>The principle of </a:t>
            </a:r>
            <a:r>
              <a:rPr lang="en-US" sz="2400" dirty="0" err="1"/>
              <a:t>recency</a:t>
            </a:r>
            <a:r>
              <a:rPr lang="en-US" sz="2400" dirty="0"/>
              <a:t> states that things most recently learned are best </a:t>
            </a:r>
            <a:r>
              <a:rPr lang="en-US" sz="2400" dirty="0">
                <a:hlinkClick r:id="rId2" tooltip="Memory"/>
              </a:rPr>
              <a:t>remembered</a:t>
            </a:r>
            <a:r>
              <a:rPr lang="en-US" sz="2400" dirty="0"/>
              <a:t>. Conversely, the further a student is removed time-wise from a new fact or understanding, the more difficult it is to remember.</a:t>
            </a:r>
            <a:endParaRPr lang="en-US" sz="2600" dirty="0"/>
          </a:p>
          <a:p>
            <a:pPr marL="0" indent="0" algn="l" rtl="0">
              <a:buNone/>
            </a:pPr>
            <a:r>
              <a:rPr lang="en-US" b="1" dirty="0"/>
              <a:t> </a:t>
            </a:r>
            <a:endParaRPr lang="en-US" b="1" i="1" dirty="0"/>
          </a:p>
          <a:p>
            <a:pPr algn="l" rtl="0"/>
            <a:r>
              <a:rPr lang="en-US" b="1" dirty="0"/>
              <a:t>Intensity </a:t>
            </a:r>
            <a:endParaRPr lang="en-US" b="1" i="1" dirty="0"/>
          </a:p>
          <a:p>
            <a:pPr marL="0" indent="0" algn="justLow" rtl="0">
              <a:lnSpc>
                <a:spcPct val="160000"/>
              </a:lnSpc>
              <a:buNone/>
            </a:pPr>
            <a:r>
              <a:rPr lang="en-US" sz="2400" dirty="0"/>
              <a:t>The principle of intensity implies that a student will learn more from the real thing than from a substitute.</a:t>
            </a:r>
          </a:p>
          <a:p>
            <a:pPr marL="0" indent="0" algn="justLow" rtl="0">
              <a:lnSpc>
                <a:spcPct val="160000"/>
              </a:lnSpc>
              <a:buNone/>
            </a:pPr>
            <a:r>
              <a:rPr lang="en-US" sz="2400" dirty="0"/>
              <a:t>For example, a student is likely to gain greater understanding of tasks by performing them rather than merely reading about them</a:t>
            </a:r>
            <a:r>
              <a:rPr lang="en-US" sz="2800" dirty="0"/>
              <a:t>. </a:t>
            </a:r>
          </a:p>
        </p:txBody>
      </p:sp>
    </p:spTree>
    <p:extLst>
      <p:ext uri="{BB962C8B-B14F-4D97-AF65-F5344CB8AC3E}">
        <p14:creationId xmlns:p14="http://schemas.microsoft.com/office/powerpoint/2010/main" val="1386917603"/>
      </p:ext>
    </p:extLst>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60640"/>
          </a:xfrm>
        </p:spPr>
        <p:txBody>
          <a:bodyPr>
            <a:normAutofit lnSpcReduction="10000"/>
          </a:bodyPr>
          <a:lstStyle/>
          <a:p>
            <a:pPr algn="l" rtl="0"/>
            <a:r>
              <a:rPr lang="en-US" b="1" dirty="0"/>
              <a:t>Freedom</a:t>
            </a:r>
            <a:endParaRPr lang="en-US" b="1" i="1" dirty="0"/>
          </a:p>
          <a:p>
            <a:pPr indent="0" algn="justLow" rtl="0">
              <a:lnSpc>
                <a:spcPct val="160000"/>
              </a:lnSpc>
              <a:buNone/>
            </a:pPr>
            <a:r>
              <a:rPr lang="en-US" sz="2400" dirty="0"/>
              <a:t>The principle of freedom states that things freely learned are best learned. Conversely, the further a student is enforced, the more difficult is for him to learn, Since learning is an active process, students must have freedom: freedom of choice, freedom of action, freedom to bear the results of action -these are the three great freedoms that constitute personal responsibility.</a:t>
            </a:r>
          </a:p>
          <a:p>
            <a:pPr indent="0" algn="justLow" rtl="0">
              <a:lnSpc>
                <a:spcPct val="160000"/>
              </a:lnSpc>
              <a:spcAft>
                <a:spcPts val="0"/>
              </a:spcAft>
              <a:buNone/>
            </a:pPr>
            <a:endParaRPr lang="en-US" sz="2600" dirty="0"/>
          </a:p>
          <a:p>
            <a:pPr marL="0" indent="0" algn="l" rtl="0">
              <a:buNone/>
            </a:pPr>
            <a:r>
              <a:rPr lang="en-US" b="1" dirty="0"/>
              <a:t> </a:t>
            </a:r>
            <a:endParaRPr lang="en-US" b="1" i="1" dirty="0"/>
          </a:p>
        </p:txBody>
      </p:sp>
    </p:spTree>
    <p:extLst>
      <p:ext uri="{BB962C8B-B14F-4D97-AF65-F5344CB8AC3E}">
        <p14:creationId xmlns:p14="http://schemas.microsoft.com/office/powerpoint/2010/main" val="941244660"/>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68673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689492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979435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338057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57200" y="274638"/>
            <a:ext cx="8229600" cy="922114"/>
          </a:xfrm>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57737193"/>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953177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outlines</a:t>
            </a:r>
            <a:endParaRPr lang="ar-EG" dirty="0"/>
          </a:p>
        </p:txBody>
      </p:sp>
      <p:sp>
        <p:nvSpPr>
          <p:cNvPr id="3" name="عنصر نائب للمحتوى 2"/>
          <p:cNvSpPr>
            <a:spLocks noGrp="1"/>
          </p:cNvSpPr>
          <p:nvPr>
            <p:ph idx="1"/>
          </p:nvPr>
        </p:nvSpPr>
        <p:spPr/>
        <p:txBody>
          <a:bodyPr>
            <a:normAutofit/>
          </a:bodyPr>
          <a:lstStyle/>
          <a:p>
            <a:pPr algn="l" rtl="0">
              <a:buFont typeface="Courier New" pitchFamily="49" charset="0"/>
              <a:buChar char="o"/>
            </a:pPr>
            <a:r>
              <a:rPr lang="en-US" dirty="0" smtClean="0"/>
              <a:t>Introduction</a:t>
            </a:r>
            <a:r>
              <a:rPr lang="en-US" dirty="0"/>
              <a:t>.</a:t>
            </a:r>
          </a:p>
          <a:p>
            <a:pPr algn="l" rtl="0">
              <a:buFont typeface="Courier New" pitchFamily="49" charset="0"/>
              <a:buChar char="o"/>
            </a:pPr>
            <a:r>
              <a:rPr lang="en-US" dirty="0" smtClean="0"/>
              <a:t>Definition </a:t>
            </a:r>
            <a:r>
              <a:rPr lang="en-US" dirty="0"/>
              <a:t>of learning.</a:t>
            </a:r>
          </a:p>
          <a:p>
            <a:pPr algn="l" rtl="0">
              <a:buFont typeface="Courier New" pitchFamily="49" charset="0"/>
              <a:buChar char="o"/>
            </a:pPr>
            <a:r>
              <a:rPr lang="en-US" dirty="0" smtClean="0"/>
              <a:t>Process </a:t>
            </a:r>
            <a:r>
              <a:rPr lang="en-US" dirty="0"/>
              <a:t>of learning.</a:t>
            </a:r>
          </a:p>
          <a:p>
            <a:pPr algn="l" rtl="0">
              <a:buFont typeface="Courier New" pitchFamily="49" charset="0"/>
              <a:buChar char="o"/>
            </a:pPr>
            <a:r>
              <a:rPr lang="en-US" dirty="0" smtClean="0"/>
              <a:t>Characteristics </a:t>
            </a:r>
            <a:r>
              <a:rPr lang="en-US" dirty="0"/>
              <a:t>of learning.</a:t>
            </a:r>
          </a:p>
          <a:p>
            <a:pPr algn="l" rtl="0">
              <a:buFont typeface="Courier New" pitchFamily="49" charset="0"/>
              <a:buChar char="o"/>
            </a:pPr>
            <a:r>
              <a:rPr lang="en-US" dirty="0" smtClean="0"/>
              <a:t>Domains </a:t>
            </a:r>
            <a:r>
              <a:rPr lang="en-US" dirty="0"/>
              <a:t>of learning.</a:t>
            </a:r>
          </a:p>
          <a:p>
            <a:pPr algn="l" rtl="0">
              <a:buFont typeface="Courier New" pitchFamily="49" charset="0"/>
              <a:buChar char="o"/>
            </a:pPr>
            <a:r>
              <a:rPr lang="en-US" dirty="0" smtClean="0"/>
              <a:t>Principles </a:t>
            </a:r>
            <a:r>
              <a:rPr lang="en-US" dirty="0"/>
              <a:t>of learning.</a:t>
            </a:r>
          </a:p>
          <a:p>
            <a:pPr algn="l" rtl="0">
              <a:buFont typeface="Courier New" pitchFamily="49" charset="0"/>
              <a:buChar char="o"/>
            </a:pPr>
            <a:r>
              <a:rPr lang="en-US" dirty="0" smtClean="0"/>
              <a:t>Barriers </a:t>
            </a:r>
            <a:r>
              <a:rPr lang="en-US" dirty="0"/>
              <a:t>to learning.</a:t>
            </a:r>
          </a:p>
          <a:p>
            <a:pPr algn="l" rtl="0">
              <a:buFont typeface="Courier New" pitchFamily="49" charset="0"/>
              <a:buChar char="o"/>
            </a:pPr>
            <a:endParaRPr lang="ar-EG" dirty="0"/>
          </a:p>
        </p:txBody>
      </p:sp>
    </p:spTree>
    <p:extLst>
      <p:ext uri="{BB962C8B-B14F-4D97-AF65-F5344CB8AC3E}">
        <p14:creationId xmlns:p14="http://schemas.microsoft.com/office/powerpoint/2010/main" val="3270126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ict-500x44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603250"/>
            <a:ext cx="8352928"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467544" y="116632"/>
            <a:ext cx="8229600" cy="922114"/>
          </a:xfrm>
        </p:spPr>
        <p:txBody>
          <a:bodyPr>
            <a:normAutofit/>
          </a:bodyPr>
          <a:lstStyle/>
          <a:p>
            <a:pPr rtl="0"/>
            <a:r>
              <a:rPr lang="en-US" b="1" u="sng" dirty="0"/>
              <a:t>Barriers to </a:t>
            </a:r>
            <a:r>
              <a:rPr lang="en-US" b="1" u="sng" dirty="0" smtClean="0"/>
              <a:t>learning</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151239"/>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068178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notbigg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6048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1563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ÙØªÙØ¬Ø© Ø¨Ø­Ø« Ø§ÙØµÙØ± Ø¹Ù âªthank you animation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52928" cy="54726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252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Definition of learning</a:t>
            </a:r>
            <a:endParaRPr lang="ar-EG" dirty="0"/>
          </a:p>
        </p:txBody>
      </p:sp>
      <p:sp>
        <p:nvSpPr>
          <p:cNvPr id="3" name="عنصر نائب للمحتوى 2"/>
          <p:cNvSpPr>
            <a:spLocks noGrp="1"/>
          </p:cNvSpPr>
          <p:nvPr>
            <p:ph idx="1"/>
          </p:nvPr>
        </p:nvSpPr>
        <p:spPr/>
        <p:txBody>
          <a:bodyPr/>
          <a:lstStyle/>
          <a:p>
            <a:pPr marL="0" indent="0" algn="justLow" rtl="0">
              <a:lnSpc>
                <a:spcPct val="200000"/>
              </a:lnSpc>
              <a:buNone/>
            </a:pPr>
            <a:r>
              <a:rPr lang="en-US" dirty="0"/>
              <a:t>It is process resulting in some modification relatively permanent of the behavior, way of thinking, feeling and doing of the learner.</a:t>
            </a:r>
            <a:endParaRPr lang="en-US" b="1" dirty="0"/>
          </a:p>
          <a:p>
            <a:pPr algn="justLow" rtl="0">
              <a:lnSpc>
                <a:spcPct val="200000"/>
              </a:lnSpc>
            </a:pPr>
            <a:endParaRPr lang="ar-EG" dirty="0"/>
          </a:p>
        </p:txBody>
      </p:sp>
      <p:pic>
        <p:nvPicPr>
          <p:cNvPr id="6146" name="Picture 2" descr="C:\Users\Administrator\Desktop\bg-research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601" y="4293096"/>
            <a:ext cx="36003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287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268760"/>
            <a:ext cx="7509520" cy="4525963"/>
          </a:xfrm>
        </p:spPr>
        <p:txBody>
          <a:bodyPr>
            <a:normAutofit fontScale="92500" lnSpcReduction="10000"/>
          </a:bodyPr>
          <a:lstStyle/>
          <a:p>
            <a:pPr marL="0" indent="0" algn="justLow" rtl="0">
              <a:lnSpc>
                <a:spcPct val="200000"/>
              </a:lnSpc>
              <a:buNone/>
            </a:pPr>
            <a:r>
              <a:rPr lang="en-US" dirty="0"/>
              <a:t>is a mental activity by means of which knowledge, skills, attitudes and appreciations are acquired, resulting in the modifications of behavior.</a:t>
            </a:r>
          </a:p>
          <a:p>
            <a:pPr marL="0" indent="0" algn="justLow" rtl="0">
              <a:lnSpc>
                <a:spcPct val="200000"/>
              </a:lnSpc>
              <a:buNone/>
            </a:pPr>
            <a:r>
              <a:rPr lang="en-US" dirty="0"/>
              <a:t> </a:t>
            </a:r>
          </a:p>
          <a:p>
            <a:pPr algn="justLow" rtl="0">
              <a:lnSpc>
                <a:spcPct val="200000"/>
              </a:lnSpc>
            </a:pPr>
            <a:endParaRPr lang="ar-EG" dirty="0"/>
          </a:p>
        </p:txBody>
      </p:sp>
      <p:pic>
        <p:nvPicPr>
          <p:cNvPr id="4" name="Picture 2" descr="C:\Users\Administrator\Desktop\bg-research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601" y="4293096"/>
            <a:ext cx="36003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679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48473258-illustration-of-happy-children-playing-with-balloons-at-school-yard-Kids-drawing-style-Stock-V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632848" cy="5112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582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u="sng" dirty="0"/>
              <a:t>Process of learning</a:t>
            </a:r>
            <a:r>
              <a:rPr lang="en-US" b="1" dirty="0" smtClean="0"/>
              <a:t>.</a:t>
            </a: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35168589"/>
              </p:ext>
            </p:extLst>
          </p:nvPr>
        </p:nvGraphicFramePr>
        <p:xfrm>
          <a:off x="179512" y="1600200"/>
          <a:ext cx="87129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751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1591663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3710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personallearning_lead_custom-d2271441a5c41409406ba5d93df7b9093d854d9f-s8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8832"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457200" y="274638"/>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u="sng" smtClean="0"/>
              <a:t>Characteristics of learning</a:t>
            </a:r>
            <a:endParaRPr lang="ar-EG" dirty="0"/>
          </a:p>
        </p:txBody>
      </p:sp>
    </p:spTree>
    <p:extLst>
      <p:ext uri="{BB962C8B-B14F-4D97-AF65-F5344CB8AC3E}">
        <p14:creationId xmlns:p14="http://schemas.microsoft.com/office/powerpoint/2010/main" val="271468230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3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933</Words>
  <Application>Microsoft Office PowerPoint</Application>
  <PresentationFormat>عرض على الشاشة (3:4)‏</PresentationFormat>
  <Paragraphs>100</Paragraphs>
  <Slides>32</Slides>
  <Notes>0</Notes>
  <HiddenSlides>0</HiddenSlides>
  <MMClips>0</MMClips>
  <ScaleCrop>false</ScaleCrop>
  <HeadingPairs>
    <vt:vector size="4" baseType="variant">
      <vt:variant>
        <vt:lpstr>نسق</vt:lpstr>
      </vt:variant>
      <vt:variant>
        <vt:i4>8</vt:i4>
      </vt:variant>
      <vt:variant>
        <vt:lpstr>عناوين الشرائح</vt:lpstr>
      </vt:variant>
      <vt:variant>
        <vt:i4>32</vt:i4>
      </vt:variant>
    </vt:vector>
  </HeadingPairs>
  <TitlesOfParts>
    <vt:vector size="40" baseType="lpstr">
      <vt:lpstr>انقلاب</vt:lpstr>
      <vt:lpstr>1_انقلاب</vt:lpstr>
      <vt:lpstr>2_انقلاب</vt:lpstr>
      <vt:lpstr>تجاور</vt:lpstr>
      <vt:lpstr>1_تجاور</vt:lpstr>
      <vt:lpstr>مشربية</vt:lpstr>
      <vt:lpstr>3_انقلاب</vt:lpstr>
      <vt:lpstr>مدير تنفيذي</vt:lpstr>
      <vt:lpstr>عرض تقديمي في PowerPoint</vt:lpstr>
      <vt:lpstr>LEARNING</vt:lpstr>
      <vt:lpstr>outlines</vt:lpstr>
      <vt:lpstr>Definition of learning</vt:lpstr>
      <vt:lpstr>عرض تقديمي في PowerPoint</vt:lpstr>
      <vt:lpstr>عرض تقديمي في PowerPoint</vt:lpstr>
      <vt:lpstr>Process of learning.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1-Cognitive domain</vt:lpstr>
      <vt:lpstr>2-The psychomotor domain</vt:lpstr>
      <vt:lpstr>3-The affective domain</vt:lpstr>
      <vt:lpstr>Principles of learning</vt:lpstr>
      <vt:lpstr>عرض تقديمي في PowerPoint</vt:lpstr>
      <vt:lpstr>عرض تقديمي في PowerPoint</vt:lpstr>
      <vt:lpstr>عرض تقديمي في PowerPoint</vt:lpstr>
      <vt:lpstr>Barriers to learning</vt:lpstr>
      <vt:lpstr>Barriers to learning</vt:lpstr>
      <vt:lpstr>Barriers to learning</vt:lpstr>
      <vt:lpstr>Barriers to learning</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Right-User</cp:lastModifiedBy>
  <cp:revision>26</cp:revision>
  <dcterms:modified xsi:type="dcterms:W3CDTF">2019-02-17T15:55:54Z</dcterms:modified>
</cp:coreProperties>
</file>